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2" r:id="rId3"/>
  </p:sldMasterIdLst>
  <p:notesMasterIdLst>
    <p:notesMasterId r:id="rId11"/>
  </p:notesMasterIdLst>
  <p:handoutMasterIdLst>
    <p:handoutMasterId r:id="rId12"/>
  </p:handoutMasterIdLst>
  <p:sldIdLst>
    <p:sldId id="520" r:id="rId4"/>
    <p:sldId id="503" r:id="rId5"/>
    <p:sldId id="504" r:id="rId6"/>
    <p:sldId id="505" r:id="rId7"/>
    <p:sldId id="506" r:id="rId8"/>
    <p:sldId id="507" r:id="rId9"/>
    <p:sldId id="527" r:id="rId10"/>
  </p:sldIdLst>
  <p:sldSz cx="12192000" cy="6858000"/>
  <p:notesSz cx="6858000" cy="9144000"/>
  <p:embeddedFontLst>
    <p:embeddedFont>
      <p:font typeface="方正黑体_GBK" panose="03000509000000000000" charset="-122"/>
      <p:regular r:id="rId17"/>
    </p:embeddedFont>
    <p:embeddedFont>
      <p:font typeface="微软雅黑" panose="020B0503020204020204" charset="-122"/>
      <p:regular r:id="rId18"/>
    </p:embeddedFont>
    <p:embeddedFont>
      <p:font typeface="黑体" panose="02010609060101010101" charset="-122"/>
      <p:regular r:id="rId19"/>
    </p:embeddedFont>
    <p:embeddedFont>
      <p:font typeface="Calibri" panose="020F0502020204030204" charset="0"/>
      <p:regular r:id="rId20"/>
      <p:bold r:id="rId21"/>
      <p:italic r:id="rId22"/>
      <p:boldItalic r:id="rId23"/>
    </p:embeddedFont>
  </p:embeddedFontLst>
  <p:custDataLst>
    <p:tags r:id="rId2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06" userDrawn="1">
          <p15:clr>
            <a:srgbClr val="A4A3A4"/>
          </p15:clr>
        </p15:guide>
        <p15:guide id="2" pos="3807"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enovo" initials="l"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showPr>
  <p:clrMru>
    <a:srgbClr val="FFFFFF"/>
    <a:srgbClr val="003366"/>
    <a:srgbClr val="A6A6A6"/>
    <a:srgbClr val="004E98"/>
    <a:srgbClr val="DCDCDC"/>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802" autoAdjust="0"/>
    <p:restoredTop sz="94660"/>
  </p:normalViewPr>
  <p:slideViewPr>
    <p:cSldViewPr snapToGrid="0" showGuides="1">
      <p:cViewPr varScale="1">
        <p:scale>
          <a:sx n="107" d="100"/>
          <a:sy n="107" d="100"/>
        </p:scale>
        <p:origin x="192" y="624"/>
      </p:cViewPr>
      <p:guideLst>
        <p:guide orient="horz" pos="2106"/>
        <p:guide pos="3807"/>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slide" Target="slides/slide1.xml"/><Relationship Id="rId3" Type="http://schemas.openxmlformats.org/officeDocument/2006/relationships/slideMaster" Target="slideMasters/slideMaster2.xml"/><Relationship Id="rId24" Type="http://schemas.openxmlformats.org/officeDocument/2006/relationships/tags" Target="tags/tag177.xml"/><Relationship Id="rId23" Type="http://schemas.openxmlformats.org/officeDocument/2006/relationships/font" Target="fonts/font7.fntdata"/><Relationship Id="rId22" Type="http://schemas.openxmlformats.org/officeDocument/2006/relationships/font" Target="fonts/font6.fntdata"/><Relationship Id="rId21" Type="http://schemas.openxmlformats.org/officeDocument/2006/relationships/font" Target="fonts/font5.fntdata"/><Relationship Id="rId20" Type="http://schemas.openxmlformats.org/officeDocument/2006/relationships/font" Target="fonts/font4.fntdata"/><Relationship Id="rId2" Type="http://schemas.openxmlformats.org/officeDocument/2006/relationships/theme" Target="theme/theme1.xml"/><Relationship Id="rId19" Type="http://schemas.openxmlformats.org/officeDocument/2006/relationships/font" Target="fonts/font3.fntdata"/><Relationship Id="rId18" Type="http://schemas.openxmlformats.org/officeDocument/2006/relationships/font" Target="fonts/font2.fntdata"/><Relationship Id="rId17" Type="http://schemas.openxmlformats.org/officeDocument/2006/relationships/font" Target="fonts/font1.fntdata"/><Relationship Id="rId16" Type="http://schemas.openxmlformats.org/officeDocument/2006/relationships/commentAuthors" Target="commentAuthors.xml"/><Relationship Id="rId15" Type="http://schemas.openxmlformats.org/officeDocument/2006/relationships/tableStyles" Target="tableStyles.xml"/><Relationship Id="rId14" Type="http://schemas.openxmlformats.org/officeDocument/2006/relationships/viewProps" Target="viewProps.xml"/><Relationship Id="rId13" Type="http://schemas.openxmlformats.org/officeDocument/2006/relationships/presProps" Target="presProps.xml"/><Relationship Id="rId12" Type="http://schemas.openxmlformats.org/officeDocument/2006/relationships/handoutMaster" Target="handoutMasters/handoutMaster1.xml"/><Relationship Id="rId11" Type="http://schemas.openxmlformats.org/officeDocument/2006/relationships/notesMaster" Target="notesMasters/notesMaster1.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方正黑体_GBK" panose="03000509000000000000" charset="-122"/>
                <a:ea typeface="方正黑体_GBK" panose="03000509000000000000" charset="-122"/>
                <a:cs typeface="方正黑体_GBK" panose="03000509000000000000"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方正黑体_GBK" panose="03000509000000000000" charset="-122"/>
                <a:ea typeface="方正黑体_GBK" panose="03000509000000000000" charset="-122"/>
                <a:cs typeface="方正黑体_GBK" panose="03000509000000000000" charset="-122"/>
              </a:defRPr>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方正黑体_GBK" panose="03000509000000000000" charset="-122"/>
                <a:ea typeface="方正黑体_GBK" panose="03000509000000000000" charset="-122"/>
                <a:cs typeface="方正黑体_GBK" panose="03000509000000000000"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方正黑体_GBK" panose="03000509000000000000" charset="-122"/>
                <a:ea typeface="方正黑体_GBK" panose="03000509000000000000" charset="-122"/>
                <a:cs typeface="方正黑体_GBK" panose="03000509000000000000" charset="-122"/>
              </a:defRPr>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方正黑体_GBK" panose="03000509000000000000" charset="-122"/>
        <a:ea typeface="方正黑体_GBK" panose="03000509000000000000" charset="-122"/>
        <a:cs typeface="方正黑体_GBK" panose="03000509000000000000" charset="-122"/>
      </a:defRPr>
    </a:lvl1pPr>
    <a:lvl2pPr marL="457200" algn="l" defTabSz="914400" rtl="0" eaLnBrk="1" latinLnBrk="0" hangingPunct="1">
      <a:defRPr sz="1200" kern="1200">
        <a:solidFill>
          <a:schemeClr val="tx1"/>
        </a:solidFill>
        <a:latin typeface="方正黑体_GBK" panose="03000509000000000000" charset="-122"/>
        <a:ea typeface="方正黑体_GBK" panose="03000509000000000000" charset="-122"/>
        <a:cs typeface="方正黑体_GBK" panose="03000509000000000000" charset="-122"/>
      </a:defRPr>
    </a:lvl2pPr>
    <a:lvl3pPr marL="914400" algn="l" defTabSz="914400" rtl="0" eaLnBrk="1" latinLnBrk="0" hangingPunct="1">
      <a:defRPr sz="1200" kern="1200">
        <a:solidFill>
          <a:schemeClr val="tx1"/>
        </a:solidFill>
        <a:latin typeface="方正黑体_GBK" panose="03000509000000000000" charset="-122"/>
        <a:ea typeface="方正黑体_GBK" panose="03000509000000000000" charset="-122"/>
        <a:cs typeface="方正黑体_GBK" panose="03000509000000000000" charset="-122"/>
      </a:defRPr>
    </a:lvl3pPr>
    <a:lvl4pPr marL="1371600" algn="l" defTabSz="914400" rtl="0" eaLnBrk="1" latinLnBrk="0" hangingPunct="1">
      <a:defRPr sz="1200" kern="1200">
        <a:solidFill>
          <a:schemeClr val="tx1"/>
        </a:solidFill>
        <a:latin typeface="方正黑体_GBK" panose="03000509000000000000" charset="-122"/>
        <a:ea typeface="方正黑体_GBK" panose="03000509000000000000" charset="-122"/>
        <a:cs typeface="方正黑体_GBK" panose="03000509000000000000" charset="-122"/>
      </a:defRPr>
    </a:lvl4pPr>
    <a:lvl5pPr marL="1828800" algn="l" defTabSz="914400" rtl="0" eaLnBrk="1" latinLnBrk="0" hangingPunct="1">
      <a:defRPr sz="1200" kern="1200">
        <a:solidFill>
          <a:schemeClr val="tx1"/>
        </a:solidFill>
        <a:latin typeface="方正黑体_GBK" panose="03000509000000000000" charset="-122"/>
        <a:ea typeface="方正黑体_GBK" panose="03000509000000000000" charset="-122"/>
        <a:cs typeface="方正黑体_GBK" panose="03000509000000000000" charset="-122"/>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56.xml"/><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5" Type="http://schemas.openxmlformats.org/officeDocument/2006/relationships/tags" Target="../tags/tag60.xml"/><Relationship Id="rId4" Type="http://schemas.openxmlformats.org/officeDocument/2006/relationships/tags" Target="../tags/tag59.xml"/><Relationship Id="rId3" Type="http://schemas.openxmlformats.org/officeDocument/2006/relationships/tags" Target="../tags/tag58.xml"/><Relationship Id="rId2" Type="http://schemas.openxmlformats.org/officeDocument/2006/relationships/tags" Target="../tags/tag57.xml"/><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6" Type="http://schemas.openxmlformats.org/officeDocument/2006/relationships/tags" Target="../tags/tag65.xml"/><Relationship Id="rId5" Type="http://schemas.openxmlformats.org/officeDocument/2006/relationships/tags" Target="../tags/tag64.xml"/><Relationship Id="rId4" Type="http://schemas.openxmlformats.org/officeDocument/2006/relationships/tags" Target="../tags/tag63.xml"/><Relationship Id="rId3" Type="http://schemas.openxmlformats.org/officeDocument/2006/relationships/tags" Target="../tags/tag62.xml"/><Relationship Id="rId2" Type="http://schemas.openxmlformats.org/officeDocument/2006/relationships/tags" Target="../tags/tag61.xml"/><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9" Type="http://schemas.openxmlformats.org/officeDocument/2006/relationships/tags" Target="../tags/tag75.xml"/><Relationship Id="rId8" Type="http://schemas.openxmlformats.org/officeDocument/2006/relationships/image" Target="../media/image2.png"/><Relationship Id="rId7" Type="http://schemas.openxmlformats.org/officeDocument/2006/relationships/tags" Target="../tags/tag74.xml"/><Relationship Id="rId6" Type="http://schemas.openxmlformats.org/officeDocument/2006/relationships/tags" Target="../tags/tag73.xml"/><Relationship Id="rId5" Type="http://schemas.openxmlformats.org/officeDocument/2006/relationships/tags" Target="../tags/tag72.xml"/><Relationship Id="rId4" Type="http://schemas.openxmlformats.org/officeDocument/2006/relationships/image" Target="NULL" TargetMode="External"/><Relationship Id="rId3" Type="http://schemas.openxmlformats.org/officeDocument/2006/relationships/image" Target="../media/image1.png"/><Relationship Id="rId2" Type="http://schemas.openxmlformats.org/officeDocument/2006/relationships/tags" Target="../tags/tag71.xml"/><Relationship Id="rId13" Type="http://schemas.openxmlformats.org/officeDocument/2006/relationships/tags" Target="../tags/tag79.xml"/><Relationship Id="rId12" Type="http://schemas.openxmlformats.org/officeDocument/2006/relationships/tags" Target="../tags/tag78.xml"/><Relationship Id="rId11" Type="http://schemas.openxmlformats.org/officeDocument/2006/relationships/tags" Target="../tags/tag77.xml"/><Relationship Id="rId10" Type="http://schemas.openxmlformats.org/officeDocument/2006/relationships/tags" Target="../tags/tag76.xml"/><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6" Type="http://schemas.openxmlformats.org/officeDocument/2006/relationships/tags" Target="../tags/tag84.xml"/><Relationship Id="rId5" Type="http://schemas.openxmlformats.org/officeDocument/2006/relationships/tags" Target="../tags/tag83.xml"/><Relationship Id="rId4" Type="http://schemas.openxmlformats.org/officeDocument/2006/relationships/tags" Target="../tags/tag82.xml"/><Relationship Id="rId3" Type="http://schemas.openxmlformats.org/officeDocument/2006/relationships/tags" Target="../tags/tag81.xml"/><Relationship Id="rId2" Type="http://schemas.openxmlformats.org/officeDocument/2006/relationships/tags" Target="../tags/tag80.xml"/><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9" Type="http://schemas.openxmlformats.org/officeDocument/2006/relationships/tags" Target="../tags/tag90.xml"/><Relationship Id="rId8" Type="http://schemas.openxmlformats.org/officeDocument/2006/relationships/tags" Target="../tags/tag89.xml"/><Relationship Id="rId7" Type="http://schemas.openxmlformats.org/officeDocument/2006/relationships/tags" Target="../tags/tag88.xml"/><Relationship Id="rId6" Type="http://schemas.openxmlformats.org/officeDocument/2006/relationships/tags" Target="../tags/tag87.xml"/><Relationship Id="rId5" Type="http://schemas.openxmlformats.org/officeDocument/2006/relationships/tags" Target="../tags/tag86.xml"/><Relationship Id="rId4" Type="http://schemas.openxmlformats.org/officeDocument/2006/relationships/image" Target="NULL" TargetMode="External"/><Relationship Id="rId3" Type="http://schemas.openxmlformats.org/officeDocument/2006/relationships/image" Target="../media/image3.png"/><Relationship Id="rId2" Type="http://schemas.openxmlformats.org/officeDocument/2006/relationships/tags" Target="../tags/tag85.xml"/><Relationship Id="rId10" Type="http://schemas.openxmlformats.org/officeDocument/2006/relationships/tags" Target="../tags/tag91.xm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9" Type="http://schemas.openxmlformats.org/officeDocument/2006/relationships/tags" Target="../tags/tag97.xml"/><Relationship Id="rId8" Type="http://schemas.openxmlformats.org/officeDocument/2006/relationships/tags" Target="../tags/tag96.xml"/><Relationship Id="rId7" Type="http://schemas.openxmlformats.org/officeDocument/2006/relationships/tags" Target="../tags/tag95.xml"/><Relationship Id="rId6" Type="http://schemas.openxmlformats.org/officeDocument/2006/relationships/tags" Target="../tags/tag94.xml"/><Relationship Id="rId5" Type="http://schemas.openxmlformats.org/officeDocument/2006/relationships/tags" Target="../tags/tag93.xml"/><Relationship Id="rId4" Type="http://schemas.openxmlformats.org/officeDocument/2006/relationships/image" Target="NULL" TargetMode="External"/><Relationship Id="rId3" Type="http://schemas.openxmlformats.org/officeDocument/2006/relationships/image" Target="../media/image3.png"/><Relationship Id="rId2" Type="http://schemas.openxmlformats.org/officeDocument/2006/relationships/tags" Target="../tags/tag92.xml"/><Relationship Id="rId11" Type="http://schemas.openxmlformats.org/officeDocument/2006/relationships/tags" Target="../tags/tag99.xml"/><Relationship Id="rId10" Type="http://schemas.openxmlformats.org/officeDocument/2006/relationships/tags" Target="../tags/tag98.xml"/><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7" Type="http://schemas.openxmlformats.org/officeDocument/2006/relationships/tags" Target="../tags/tag105.xml"/><Relationship Id="rId6" Type="http://schemas.openxmlformats.org/officeDocument/2006/relationships/tags" Target="../tags/tag104.xml"/><Relationship Id="rId5" Type="http://schemas.openxmlformats.org/officeDocument/2006/relationships/tags" Target="../tags/tag103.xml"/><Relationship Id="rId4" Type="http://schemas.openxmlformats.org/officeDocument/2006/relationships/tags" Target="../tags/tag102.xml"/><Relationship Id="rId3" Type="http://schemas.openxmlformats.org/officeDocument/2006/relationships/tags" Target="../tags/tag101.xml"/><Relationship Id="rId2" Type="http://schemas.openxmlformats.org/officeDocument/2006/relationships/tags" Target="../tags/tag100.xml"/><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9" Type="http://schemas.openxmlformats.org/officeDocument/2006/relationships/tags" Target="../tags/tag113.xml"/><Relationship Id="rId8" Type="http://schemas.openxmlformats.org/officeDocument/2006/relationships/tags" Target="../tags/tag112.xml"/><Relationship Id="rId7" Type="http://schemas.openxmlformats.org/officeDocument/2006/relationships/tags" Target="../tags/tag111.xml"/><Relationship Id="rId6" Type="http://schemas.openxmlformats.org/officeDocument/2006/relationships/tags" Target="../tags/tag110.xml"/><Relationship Id="rId5" Type="http://schemas.openxmlformats.org/officeDocument/2006/relationships/tags" Target="../tags/tag109.xml"/><Relationship Id="rId4" Type="http://schemas.openxmlformats.org/officeDocument/2006/relationships/tags" Target="../tags/tag108.xml"/><Relationship Id="rId3" Type="http://schemas.openxmlformats.org/officeDocument/2006/relationships/tags" Target="../tags/tag107.xml"/><Relationship Id="rId2" Type="http://schemas.openxmlformats.org/officeDocument/2006/relationships/tags" Target="../tags/tag106.xm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5" Type="http://schemas.openxmlformats.org/officeDocument/2006/relationships/tags" Target="../tags/tag117.xml"/><Relationship Id="rId4" Type="http://schemas.openxmlformats.org/officeDocument/2006/relationships/tags" Target="../tags/tag116.xml"/><Relationship Id="rId3" Type="http://schemas.openxmlformats.org/officeDocument/2006/relationships/tags" Target="../tags/tag115.xml"/><Relationship Id="rId2" Type="http://schemas.openxmlformats.org/officeDocument/2006/relationships/tags" Target="../tags/tag114.xml"/><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4" Type="http://schemas.openxmlformats.org/officeDocument/2006/relationships/tags" Target="../tags/tag120.xml"/><Relationship Id="rId3" Type="http://schemas.openxmlformats.org/officeDocument/2006/relationships/tags" Target="../tags/tag119.xml"/><Relationship Id="rId2" Type="http://schemas.openxmlformats.org/officeDocument/2006/relationships/tags" Target="../tags/tag118.xm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5" Type="http://schemas.openxmlformats.org/officeDocument/2006/relationships/tags" Target="../tags/tag124.xml"/><Relationship Id="rId4" Type="http://schemas.openxmlformats.org/officeDocument/2006/relationships/tags" Target="../tags/tag123.xml"/><Relationship Id="rId3" Type="http://schemas.openxmlformats.org/officeDocument/2006/relationships/tags" Target="../tags/tag122.xml"/><Relationship Id="rId2" Type="http://schemas.openxmlformats.org/officeDocument/2006/relationships/tags" Target="../tags/tag121.xml"/><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6" Type="http://schemas.openxmlformats.org/officeDocument/2006/relationships/tags" Target="../tags/tag129.xml"/><Relationship Id="rId5" Type="http://schemas.openxmlformats.org/officeDocument/2006/relationships/tags" Target="../tags/tag128.xml"/><Relationship Id="rId4" Type="http://schemas.openxmlformats.org/officeDocument/2006/relationships/tags" Target="../tags/tag127.xml"/><Relationship Id="rId3" Type="http://schemas.openxmlformats.org/officeDocument/2006/relationships/tags" Target="../tags/tag126.xml"/><Relationship Id="rId2" Type="http://schemas.openxmlformats.org/officeDocument/2006/relationships/tags" Target="../tags/tag125.xml"/><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9" Type="http://schemas.openxmlformats.org/officeDocument/2006/relationships/tags" Target="../tags/tag134.xml"/><Relationship Id="rId8" Type="http://schemas.openxmlformats.org/officeDocument/2006/relationships/image" Target="../media/image2.png"/><Relationship Id="rId7" Type="http://schemas.openxmlformats.org/officeDocument/2006/relationships/tags" Target="../tags/tag133.xml"/><Relationship Id="rId6" Type="http://schemas.openxmlformats.org/officeDocument/2006/relationships/tags" Target="../tags/tag132.xml"/><Relationship Id="rId5" Type="http://schemas.openxmlformats.org/officeDocument/2006/relationships/tags" Target="../tags/tag131.xml"/><Relationship Id="rId4" Type="http://schemas.openxmlformats.org/officeDocument/2006/relationships/image" Target="NULL" TargetMode="External"/><Relationship Id="rId3" Type="http://schemas.openxmlformats.org/officeDocument/2006/relationships/image" Target="../media/image1.png"/><Relationship Id="rId2" Type="http://schemas.openxmlformats.org/officeDocument/2006/relationships/tags" Target="../tags/tag130.xml"/><Relationship Id="rId13" Type="http://schemas.openxmlformats.org/officeDocument/2006/relationships/tags" Target="../tags/tag138.xml"/><Relationship Id="rId12" Type="http://schemas.openxmlformats.org/officeDocument/2006/relationships/tags" Target="../tags/tag137.xml"/><Relationship Id="rId11" Type="http://schemas.openxmlformats.org/officeDocument/2006/relationships/tags" Target="../tags/tag136.xml"/><Relationship Id="rId10" Type="http://schemas.openxmlformats.org/officeDocument/2006/relationships/tags" Target="../tags/tag135.xml"/><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2"/>
            </p:custDataLst>
          </p:nvPr>
        </p:nvSpPr>
        <p:spPr>
          <a:xfrm>
            <a:off x="1198800" y="914400"/>
            <a:ext cx="9799200" cy="2570400"/>
          </a:xfrm>
        </p:spPr>
        <p:txBody>
          <a:bodyPr lIns="90000" tIns="46800" rIns="90000" bIns="46800" anchor="b" anchorCtr="0">
            <a:normAutofit/>
          </a:bodyPr>
          <a:lstStyle>
            <a:lvl1pPr algn="ctr">
              <a:defRPr sz="6000" b="1" i="0" spc="300" baseline="0">
                <a:solidFill>
                  <a:schemeClr val="tx1">
                    <a:lumMod val="85000"/>
                    <a:lumOff val="15000"/>
                  </a:schemeClr>
                </a:solidFill>
                <a:effectLst/>
              </a:defRPr>
            </a:lvl1pPr>
          </a:lstStyle>
          <a:p>
            <a:r>
              <a:rPr lang="zh-CN" altLang="en-US" dirty="0"/>
              <a:t>单击此处编辑标题</a:t>
            </a:r>
            <a:endParaRPr lang="zh-CN" altLang="en-US" dirty="0"/>
          </a:p>
        </p:txBody>
      </p:sp>
      <p:sp>
        <p:nvSpPr>
          <p:cNvPr id="3" name="副标题 2"/>
          <p:cNvSpPr>
            <a:spLocks noGrp="1"/>
          </p:cNvSpPr>
          <p:nvPr>
            <p:ph type="subTitle" idx="1" hasCustomPrompt="1"/>
            <p:custDataLst>
              <p:tags r:id="rId3"/>
            </p:custDataLst>
          </p:nvPr>
        </p:nvSpPr>
        <p:spPr>
          <a:xfrm>
            <a:off x="1198800" y="3560400"/>
            <a:ext cx="9799200" cy="1472400"/>
          </a:xfr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solidFill>
                  <a:schemeClr val="tx1">
                    <a:lumMod val="65000"/>
                    <a:lumOff val="35000"/>
                  </a:schemeClr>
                </a:solidFill>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250" advTm="0"/>
    </mc:Choice>
    <mc:Fallback>
      <p:transition spd="slow" advTm="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bg>
      <p:bgPr>
        <a:solidFill>
          <a:srgbClr val="FFFFFF"/>
        </a:solidFill>
        <a:effectLst/>
      </p:bgPr>
    </p:bg>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lvl1pPr marL="228600" indent="-228600" eaLnBrk="1" fontAlgn="auto" latinLnBrk="0" hangingPunct="1">
              <a:lnSpc>
                <a:spcPct val="130000"/>
              </a:lnSpc>
              <a:buFont typeface="Arial" panose="020B0604020202020204" pitchFamily="34" charset="0"/>
              <a:buChar char="●"/>
              <a:defRPr u="none" strike="noStrike" kern="1200" cap="none" spc="150" normalizeH="0" baseline="0">
                <a:solidFill>
                  <a:schemeClr val="tx1">
                    <a:lumMod val="65000"/>
                    <a:lumOff val="35000"/>
                  </a:schemeClr>
                </a:solidFill>
                <a:uFillTx/>
              </a:defRPr>
            </a:lvl1pPr>
            <a:lvl2pPr marL="685800" indent="-228600" defTabSz="914400" eaLnBrk="1" fontAlgn="auto" latinLnBrk="0" hangingPunct="1">
              <a:lnSpc>
                <a:spcPct val="120000"/>
              </a:lnSpc>
              <a:buFont typeface="Arial" panose="020B0604020202020204" pitchFamily="34" charset="0"/>
              <a:buChar char="●"/>
              <a:tabLst>
                <a:tab pos="1609725" algn="l"/>
                <a:tab pos="1609725" algn="l"/>
                <a:tab pos="1609725" algn="l"/>
                <a:tab pos="1609725" algn="l"/>
              </a:tabLst>
              <a:defRPr u="none" strike="noStrike" kern="1200" cap="none" spc="150" normalizeH="0" baseline="0">
                <a:solidFill>
                  <a:schemeClr val="tx1">
                    <a:lumMod val="65000"/>
                    <a:lumOff val="35000"/>
                  </a:schemeClr>
                </a:solidFill>
                <a:uFillTx/>
              </a:defRPr>
            </a:lvl2pPr>
            <a:lvl3pPr marL="1143000" indent="-228600" eaLnBrk="1" fontAlgn="auto" latinLnBrk="0" hangingPunct="1">
              <a:lnSpc>
                <a:spcPct val="120000"/>
              </a:lnSpc>
              <a:buFont typeface="Arial" panose="020B0604020202020204" pitchFamily="34" charset="0"/>
              <a:buChar char="●"/>
              <a:defRPr u="none" strike="noStrike" kern="1200" cap="none" spc="150" normalizeH="0" baseline="0">
                <a:solidFill>
                  <a:schemeClr val="tx1">
                    <a:lumMod val="65000"/>
                    <a:lumOff val="35000"/>
                  </a:schemeClr>
                </a:solidFill>
                <a:uFillTx/>
              </a:defRPr>
            </a:lvl3pPr>
            <a:lvl4pPr marL="1600200" indent="-228600" eaLnBrk="1" fontAlgn="auto" latinLnBrk="0" hangingPunct="1">
              <a:lnSpc>
                <a:spcPct val="120000"/>
              </a:lnSpc>
              <a:buFont typeface="Wingdings" panose="05000000000000000000" charset="0"/>
              <a:buChar char=""/>
              <a:defRPr u="none" strike="noStrike" kern="1200" cap="none" spc="150" normalizeH="0" baseline="0">
                <a:solidFill>
                  <a:schemeClr val="tx1">
                    <a:lumMod val="65000"/>
                    <a:lumOff val="35000"/>
                  </a:schemeClr>
                </a:solidFill>
                <a:uFillTx/>
              </a:defRPr>
            </a:lvl4pPr>
            <a:lvl5pPr marL="2057400" indent="-228600" eaLnBrk="1" fontAlgn="auto" latinLnBrk="0" hangingPunct="1">
              <a:lnSpc>
                <a:spcPct val="120000"/>
              </a:lnSpc>
              <a:buFont typeface="Arial" panose="020B0604020202020204" pitchFamily="34" charset="0"/>
              <a:buChar char="•"/>
              <a:defRPr u="none" strike="noStrike" kern="1200" cap="none" spc="150" normalizeH="0" baseline="0">
                <a:solidFill>
                  <a:schemeClr val="tx1">
                    <a:lumMod val="65000"/>
                    <a:lumOff val="35000"/>
                  </a:schemeClr>
                </a:solidFill>
                <a:uFillTx/>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250" advTm="0"/>
    </mc:Choice>
    <mc:Fallback>
      <p:transition spd="slow" advTm="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bg>
      <p:bgPr>
        <a:solidFill>
          <a:srgbClr val="FFFFFF"/>
        </a:solidFill>
        <a:effectLst/>
      </p:bgPr>
    </p:bg>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marL="0" marR="0" algn="ctr" defTabSz="914400" rtl="0" eaLnBrk="1" fontAlgn="auto" latinLnBrk="0" hangingPunct="1">
              <a:lnSpc>
                <a:spcPct val="100000"/>
              </a:lnSpc>
              <a:buNone/>
              <a:defRPr kumimoji="0" lang="zh-CN" altLang="en-US" sz="6000" b="1" i="0" u="none" strike="noStrike" kern="1200" cap="none" spc="300" normalizeH="0" baseline="0" noProof="1" dirty="0">
                <a:solidFill>
                  <a:schemeClr val="tx1">
                    <a:lumMod val="85000"/>
                    <a:lumOff val="15000"/>
                  </a:schemeClr>
                </a:solidFill>
                <a:effectLst/>
                <a:uFillTx/>
                <a:latin typeface="方正黑体_GBK" panose="03000509000000000000" charset="-122"/>
                <a:ea typeface="方正黑体_GBK" panose="03000509000000000000" charset="-122"/>
                <a:cs typeface="方正黑体_GBK" panose="03000509000000000000" charset="-122"/>
                <a:sym typeface="+mn-ea"/>
              </a:defRPr>
            </a:lvl1pPr>
          </a:lstStyle>
          <a:p>
            <a:pPr lvl="0"/>
            <a:r>
              <a:rPr>
                <a:sym typeface="+mn-ea"/>
              </a:rPr>
              <a:t>单击此处编辑标题</a:t>
            </a:r>
            <a:endParaRPr>
              <a:sym typeface="+mn-ea"/>
            </a:endParaRPr>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marL="0" indent="0" algn="ctr">
              <a:lnSpc>
                <a:spcPct val="110000"/>
              </a:lnSpc>
              <a:buNone/>
              <a:defRPr sz="2400" spc="200" baseline="0">
                <a:solidFill>
                  <a:schemeClr val="tx1">
                    <a:lumMod val="65000"/>
                    <a:lumOff val="35000"/>
                  </a:schemeClr>
                </a:solidFill>
              </a:defRPr>
            </a:lvl1pPr>
          </a:lstStyle>
          <a:p>
            <a:pPr lvl="0"/>
            <a:r>
              <a:rPr lang="zh-CN" altLang="en-US" dirty="0"/>
              <a:t>单击此处编辑母版文本样式</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250" advTm="0"/>
    </mc:Choice>
    <mc:Fallback>
      <p:transition spd="slow" advTm="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仅标题版式">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wrap="square">
            <a:normAutofit/>
          </a:bodyPr>
          <a:lstStyle>
            <a:lvl1pPr algn="ctr">
              <a:defRPr sz="3200">
                <a:solidFill>
                  <a:srgbClr val="333333"/>
                </a:solidFill>
              </a:defRPr>
            </a:lvl1pPr>
          </a:lstStyle>
          <a:p>
            <a:r>
              <a:rPr lang="zh-CN" altLang="en-US"/>
              <a:t>单击此处编辑母版标题样式</a:t>
            </a:r>
            <a:endParaRPr lang="zh-CN" altLang="en-US"/>
          </a:p>
        </p:txBody>
      </p:sp>
      <p:sp>
        <p:nvSpPr>
          <p:cNvPr id="3" name="日期占位符 2"/>
          <p:cNvSpPr>
            <a:spLocks noGrp="1"/>
          </p:cNvSpPr>
          <p:nvPr>
            <p:ph type="dt" sz="half" idx="10"/>
            <p:custDataLst>
              <p:tags r:id="rId3"/>
            </p:custDataLst>
          </p:nvPr>
        </p:nvSpPr>
        <p:spPr/>
        <p:txBody>
          <a:bodyPr wrap="square">
            <a:normAutofit/>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dirty="0"/>
          </a:p>
        </p:txBody>
      </p:sp>
      <p:sp>
        <p:nvSpPr>
          <p:cNvPr id="5" name="灯片编号占位符 4"/>
          <p:cNvSpPr>
            <a:spLocks noGrp="1"/>
          </p:cNvSpPr>
          <p:nvPr>
            <p:ph type="sldNum" sz="quarter" idx="12"/>
            <p:custDataLst>
              <p:tags r:id="rId5"/>
            </p:custDataLst>
          </p:nvPr>
        </p:nvSpPr>
        <p:spPr/>
        <p:txBody>
          <a:bodyPr wrap="square">
            <a:normAutofit/>
          </a:bodyPr>
          <a:lstStyle/>
          <a:p>
            <a:fld id="{49AE70B2-8BF9-45C0-BB95-33D1B9D3A854}" type="slidenum">
              <a:rPr lang="zh-CN" altLang="en-US" smtClean="0"/>
            </a:fld>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250" advTm="0"/>
    </mc:Choice>
    <mc:Fallback>
      <p:transition spd="slow" advTm="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标题和副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330" y="1429385"/>
            <a:ext cx="10968355" cy="381635"/>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单击此处编辑副标题</a:t>
            </a:r>
            <a:endParaRPr lang="en-US" altLang="zh-CN" dirty="0"/>
          </a:p>
        </p:txBody>
      </p:sp>
      <p:sp>
        <p:nvSpPr>
          <p:cNvPr id="7" name="日期占位符 6"/>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5"/>
            </p:custDataLst>
          </p:nvPr>
        </p:nvSpPr>
        <p:spPr/>
        <p:txBody>
          <a:bodyPr/>
          <a:lstStyle/>
          <a:p>
            <a:endParaRPr lang="zh-CN" altLang="en-US"/>
          </a:p>
        </p:txBody>
      </p:sp>
      <p:sp>
        <p:nvSpPr>
          <p:cNvPr id="9" name="灯片编号占位符 8"/>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advTm="0"/>
    </mc:Choice>
    <mc:Fallback>
      <p:transition spd="slow" advTm="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showMasterSp="0" userDrawn="1">
  <p:cSld name="标题幻灯片">
    <p:spTree>
      <p:nvGrpSpPr>
        <p:cNvPr id="1" name=""/>
        <p:cNvGrpSpPr/>
        <p:nvPr/>
      </p:nvGrpSpPr>
      <p:grpSpPr>
        <a:xfrm>
          <a:off x="0" y="0"/>
          <a:ext cx="0" cy="0"/>
          <a:chOff x="0" y="0"/>
          <a:chExt cx="0" cy="0"/>
        </a:xfrm>
      </p:grpSpPr>
      <p:pic>
        <p:nvPicPr>
          <p:cNvPr id="8" name="图片 7" descr="C:/Users/ADMIN/AppData/Local/Temp/fig2wpp/@png2x_bg-2583&amp;3791.png"/>
          <p:cNvPicPr>
            <a:picLocks noChangeAspect="1"/>
          </p:cNvPicPr>
          <p:nvPr userDrawn="1">
            <p:custDataLst>
              <p:tags r:id="rId2"/>
            </p:custDataLst>
          </p:nvPr>
        </p:nvPicPr>
        <p:blipFill>
          <a:blip r:embed="rId3" r:link="rId4"/>
          <a:stretch>
            <a:fillRect/>
          </a:stretch>
        </p:blipFill>
        <p:spPr>
          <a:xfrm>
            <a:off x="0" y="0"/>
            <a:ext cx="12192000" cy="6858000"/>
          </a:xfrm>
          <a:prstGeom prst="rect">
            <a:avLst/>
          </a:prstGeom>
        </p:spPr>
      </p:pic>
      <p:sp>
        <p:nvSpPr>
          <p:cNvPr id="9" name="矩形 8"/>
          <p:cNvSpPr/>
          <p:nvPr userDrawn="1">
            <p:custDataLst>
              <p:tags r:id="rId5"/>
            </p:custDataLst>
          </p:nvPr>
        </p:nvSpPr>
        <p:spPr>
          <a:xfrm>
            <a:off x="318" y="1562100"/>
            <a:ext cx="12191365" cy="3238500"/>
          </a:xfrm>
          <a:prstGeom prst="rect">
            <a:avLst/>
          </a:prstGeom>
          <a:gradFill>
            <a:gsLst>
              <a:gs pos="0">
                <a:schemeClr val="accent1">
                  <a:lumMod val="75000"/>
                  <a:alpha val="100000"/>
                </a:schemeClr>
              </a:gs>
              <a:gs pos="100000">
                <a:schemeClr val="accent1">
                  <a:lumMod val="50000"/>
                </a:schemeClr>
              </a:gs>
            </a:gsLst>
            <a:lin ang="10800000" scaled="0"/>
          </a:gradFill>
          <a:ln w="25400">
            <a:noFill/>
          </a:ln>
          <a:effectLst>
            <a:outerShdw blurRad="254000" dist="50800" dir="5399997" algn="ctr" rotWithShape="0">
              <a:schemeClr val="accent1">
                <a:alpha val="30000"/>
              </a:scheme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7" name="Freeform 10"/>
          <p:cNvSpPr/>
          <p:nvPr userDrawn="1">
            <p:custDataLst>
              <p:tags r:id="rId6"/>
            </p:custDataLst>
          </p:nvPr>
        </p:nvSpPr>
        <p:spPr bwMode="auto">
          <a:xfrm>
            <a:off x="625287" y="2461446"/>
            <a:ext cx="10941426" cy="1439808"/>
          </a:xfrm>
          <a:custGeom>
            <a:avLst/>
            <a:gdLst>
              <a:gd name="T0" fmla="*/ 12960 w 23822"/>
              <a:gd name="T1" fmla="*/ 1770 h 3115"/>
              <a:gd name="T2" fmla="*/ 3135 w 23822"/>
              <a:gd name="T3" fmla="*/ 682 h 3115"/>
              <a:gd name="T4" fmla="*/ 4187 w 23822"/>
              <a:gd name="T5" fmla="*/ 2207 h 3115"/>
              <a:gd name="T6" fmla="*/ 3518 w 23822"/>
              <a:gd name="T7" fmla="*/ 682 h 3115"/>
              <a:gd name="T8" fmla="*/ 18941 w 23822"/>
              <a:gd name="T9" fmla="*/ 873 h 3115"/>
              <a:gd name="T10" fmla="*/ 19478 w 23822"/>
              <a:gd name="T11" fmla="*/ 2487 h 3115"/>
              <a:gd name="T12" fmla="*/ 20012 w 23822"/>
              <a:gd name="T13" fmla="*/ 873 h 3115"/>
              <a:gd name="T14" fmla="*/ 21929 w 23822"/>
              <a:gd name="T15" fmla="*/ 53 h 3115"/>
              <a:gd name="T16" fmla="*/ 23152 w 23822"/>
              <a:gd name="T17" fmla="*/ 53 h 3115"/>
              <a:gd name="T18" fmla="*/ 23240 w 23822"/>
              <a:gd name="T19" fmla="*/ 3061 h 3115"/>
              <a:gd name="T20" fmla="*/ 21983 w 23822"/>
              <a:gd name="T21" fmla="*/ 3061 h 3115"/>
              <a:gd name="T22" fmla="*/ 16972 w 23822"/>
              <a:gd name="T23" fmla="*/ 53 h 3115"/>
              <a:gd name="T24" fmla="*/ 16972 w 23822"/>
              <a:gd name="T25" fmla="*/ 3061 h 3115"/>
              <a:gd name="T26" fmla="*/ 16616 w 23822"/>
              <a:gd name="T27" fmla="*/ 53 h 3115"/>
              <a:gd name="T28" fmla="*/ 15777 w 23822"/>
              <a:gd name="T29" fmla="*/ 3061 h 3115"/>
              <a:gd name="T30" fmla="*/ 14263 w 23822"/>
              <a:gd name="T31" fmla="*/ 682 h 3115"/>
              <a:gd name="T32" fmla="*/ 12994 w 23822"/>
              <a:gd name="T33" fmla="*/ 53 h 3115"/>
              <a:gd name="T34" fmla="*/ 13182 w 23822"/>
              <a:gd name="T35" fmla="*/ 2398 h 3115"/>
              <a:gd name="T36" fmla="*/ 11178 w 23822"/>
              <a:gd name="T37" fmla="*/ 3061 h 3115"/>
              <a:gd name="T38" fmla="*/ 6207 w 23822"/>
              <a:gd name="T39" fmla="*/ 53 h 3115"/>
              <a:gd name="T40" fmla="*/ 6763 w 23822"/>
              <a:gd name="T41" fmla="*/ 2487 h 3115"/>
              <a:gd name="T42" fmla="*/ 7318 w 23822"/>
              <a:gd name="T43" fmla="*/ 53 h 3115"/>
              <a:gd name="T44" fmla="*/ 7839 w 23822"/>
              <a:gd name="T45" fmla="*/ 2533 h 3115"/>
              <a:gd name="T46" fmla="*/ 6111 w 23822"/>
              <a:gd name="T47" fmla="*/ 2966 h 3115"/>
              <a:gd name="T48" fmla="*/ 5536 w 23822"/>
              <a:gd name="T49" fmla="*/ 53 h 3115"/>
              <a:gd name="T50" fmla="*/ 4396 w 23822"/>
              <a:gd name="T51" fmla="*/ 231 h 3115"/>
              <a:gd name="T52" fmla="*/ 4925 w 23822"/>
              <a:gd name="T53" fmla="*/ 2368 h 3115"/>
              <a:gd name="T54" fmla="*/ 2464 w 23822"/>
              <a:gd name="T55" fmla="*/ 3061 h 3115"/>
              <a:gd name="T56" fmla="*/ 2024 w 23822"/>
              <a:gd name="T57" fmla="*/ 53 h 3115"/>
              <a:gd name="T58" fmla="*/ 671 w 23822"/>
              <a:gd name="T59" fmla="*/ 1230 h 3115"/>
              <a:gd name="T60" fmla="*/ 671 w 23822"/>
              <a:gd name="T61" fmla="*/ 1839 h 3115"/>
              <a:gd name="T62" fmla="*/ 2070 w 23822"/>
              <a:gd name="T63" fmla="*/ 3061 h 3115"/>
              <a:gd name="T64" fmla="*/ 19478 w 23822"/>
              <a:gd name="T65" fmla="*/ 0 h 3115"/>
              <a:gd name="T66" fmla="*/ 20892 w 23822"/>
              <a:gd name="T67" fmla="*/ 1559 h 3115"/>
              <a:gd name="T68" fmla="*/ 19478 w 23822"/>
              <a:gd name="T69" fmla="*/ 3115 h 3115"/>
              <a:gd name="T70" fmla="*/ 18060 w 23822"/>
              <a:gd name="T71" fmla="*/ 1559 h 3115"/>
              <a:gd name="T72" fmla="*/ 19478 w 23822"/>
              <a:gd name="T73" fmla="*/ 0 h 3115"/>
              <a:gd name="T74" fmla="*/ 11010 w 23822"/>
              <a:gd name="T75" fmla="*/ 743 h 3115"/>
              <a:gd name="T76" fmla="*/ 9841 w 23822"/>
              <a:gd name="T77" fmla="*/ 628 h 3115"/>
              <a:gd name="T78" fmla="*/ 9102 w 23822"/>
              <a:gd name="T79" fmla="*/ 1544 h 3115"/>
              <a:gd name="T80" fmla="*/ 9841 w 23822"/>
              <a:gd name="T81" fmla="*/ 2487 h 3115"/>
              <a:gd name="T82" fmla="*/ 11018 w 23822"/>
              <a:gd name="T83" fmla="*/ 2372 h 3115"/>
              <a:gd name="T84" fmla="*/ 9102 w 23822"/>
              <a:gd name="T85" fmla="*/ 2920 h 3115"/>
              <a:gd name="T86" fmla="*/ 8596 w 23822"/>
              <a:gd name="T87" fmla="*/ 733 h 3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822" h="3115">
                <a:moveTo>
                  <a:pt x="12642" y="935"/>
                </a:moveTo>
                <a:lnTo>
                  <a:pt x="12347" y="1770"/>
                </a:lnTo>
                <a:lnTo>
                  <a:pt x="12960" y="1770"/>
                </a:lnTo>
                <a:lnTo>
                  <a:pt x="12665" y="935"/>
                </a:lnTo>
                <a:lnTo>
                  <a:pt x="12642" y="935"/>
                </a:lnTo>
                <a:close/>
                <a:moveTo>
                  <a:pt x="3135" y="682"/>
                </a:moveTo>
                <a:lnTo>
                  <a:pt x="3135" y="2433"/>
                </a:lnTo>
                <a:lnTo>
                  <a:pt x="3488" y="2433"/>
                </a:lnTo>
                <a:cubicBezTo>
                  <a:pt x="3792" y="2433"/>
                  <a:pt x="4025" y="2358"/>
                  <a:pt x="4187" y="2207"/>
                </a:cubicBezTo>
                <a:cubicBezTo>
                  <a:pt x="4349" y="2056"/>
                  <a:pt x="4430" y="1840"/>
                  <a:pt x="4430" y="1559"/>
                </a:cubicBezTo>
                <a:cubicBezTo>
                  <a:pt x="4430" y="1276"/>
                  <a:pt x="4352" y="1059"/>
                  <a:pt x="4195" y="908"/>
                </a:cubicBezTo>
                <a:cubicBezTo>
                  <a:pt x="4037" y="757"/>
                  <a:pt x="3812" y="682"/>
                  <a:pt x="3518" y="682"/>
                </a:cubicBezTo>
                <a:lnTo>
                  <a:pt x="3135" y="682"/>
                </a:lnTo>
                <a:close/>
                <a:moveTo>
                  <a:pt x="19478" y="628"/>
                </a:moveTo>
                <a:cubicBezTo>
                  <a:pt x="19251" y="628"/>
                  <a:pt x="19072" y="710"/>
                  <a:pt x="18941" y="873"/>
                </a:cubicBezTo>
                <a:cubicBezTo>
                  <a:pt x="18811" y="1037"/>
                  <a:pt x="18746" y="1265"/>
                  <a:pt x="18746" y="1559"/>
                </a:cubicBezTo>
                <a:cubicBezTo>
                  <a:pt x="18746" y="1853"/>
                  <a:pt x="18811" y="2081"/>
                  <a:pt x="18941" y="2243"/>
                </a:cubicBezTo>
                <a:cubicBezTo>
                  <a:pt x="19072" y="2405"/>
                  <a:pt x="19251" y="2487"/>
                  <a:pt x="19478" y="2487"/>
                </a:cubicBezTo>
                <a:cubicBezTo>
                  <a:pt x="19703" y="2487"/>
                  <a:pt x="19880" y="2405"/>
                  <a:pt x="20011" y="2243"/>
                </a:cubicBezTo>
                <a:cubicBezTo>
                  <a:pt x="20141" y="2081"/>
                  <a:pt x="20206" y="1853"/>
                  <a:pt x="20206" y="1559"/>
                </a:cubicBezTo>
                <a:cubicBezTo>
                  <a:pt x="20206" y="1265"/>
                  <a:pt x="20141" y="1037"/>
                  <a:pt x="20012" y="873"/>
                </a:cubicBezTo>
                <a:cubicBezTo>
                  <a:pt x="19883" y="710"/>
                  <a:pt x="19705" y="628"/>
                  <a:pt x="19478" y="628"/>
                </a:cubicBezTo>
                <a:close/>
                <a:moveTo>
                  <a:pt x="21312" y="53"/>
                </a:moveTo>
                <a:lnTo>
                  <a:pt x="21929" y="53"/>
                </a:lnTo>
                <a:lnTo>
                  <a:pt x="23129" y="1827"/>
                </a:lnTo>
                <a:lnTo>
                  <a:pt x="23152" y="1827"/>
                </a:lnTo>
                <a:lnTo>
                  <a:pt x="23152" y="53"/>
                </a:lnTo>
                <a:lnTo>
                  <a:pt x="23822" y="53"/>
                </a:lnTo>
                <a:lnTo>
                  <a:pt x="23822" y="3061"/>
                </a:lnTo>
                <a:lnTo>
                  <a:pt x="23240" y="3061"/>
                </a:lnTo>
                <a:lnTo>
                  <a:pt x="22006" y="1287"/>
                </a:lnTo>
                <a:lnTo>
                  <a:pt x="21983" y="1287"/>
                </a:lnTo>
                <a:lnTo>
                  <a:pt x="21983" y="3061"/>
                </a:lnTo>
                <a:lnTo>
                  <a:pt x="21312" y="3061"/>
                </a:lnTo>
                <a:lnTo>
                  <a:pt x="21312" y="53"/>
                </a:lnTo>
                <a:close/>
                <a:moveTo>
                  <a:pt x="16972" y="53"/>
                </a:moveTo>
                <a:lnTo>
                  <a:pt x="17643" y="53"/>
                </a:lnTo>
                <a:lnTo>
                  <a:pt x="17643" y="3061"/>
                </a:lnTo>
                <a:lnTo>
                  <a:pt x="16972" y="3061"/>
                </a:lnTo>
                <a:lnTo>
                  <a:pt x="16972" y="53"/>
                </a:lnTo>
                <a:close/>
                <a:moveTo>
                  <a:pt x="14263" y="53"/>
                </a:moveTo>
                <a:lnTo>
                  <a:pt x="16616" y="53"/>
                </a:lnTo>
                <a:lnTo>
                  <a:pt x="16616" y="682"/>
                </a:lnTo>
                <a:lnTo>
                  <a:pt x="15777" y="682"/>
                </a:lnTo>
                <a:lnTo>
                  <a:pt x="15777" y="3061"/>
                </a:lnTo>
                <a:lnTo>
                  <a:pt x="15106" y="3061"/>
                </a:lnTo>
                <a:lnTo>
                  <a:pt x="15106" y="682"/>
                </a:lnTo>
                <a:lnTo>
                  <a:pt x="14263" y="682"/>
                </a:lnTo>
                <a:lnTo>
                  <a:pt x="14263" y="53"/>
                </a:lnTo>
                <a:close/>
                <a:moveTo>
                  <a:pt x="12308" y="53"/>
                </a:moveTo>
                <a:lnTo>
                  <a:pt x="12994" y="53"/>
                </a:lnTo>
                <a:lnTo>
                  <a:pt x="14129" y="3061"/>
                </a:lnTo>
                <a:lnTo>
                  <a:pt x="13416" y="3061"/>
                </a:lnTo>
                <a:lnTo>
                  <a:pt x="13182" y="2398"/>
                </a:lnTo>
                <a:lnTo>
                  <a:pt x="12121" y="2398"/>
                </a:lnTo>
                <a:lnTo>
                  <a:pt x="11887" y="3061"/>
                </a:lnTo>
                <a:lnTo>
                  <a:pt x="11178" y="3061"/>
                </a:lnTo>
                <a:lnTo>
                  <a:pt x="12308" y="53"/>
                </a:lnTo>
                <a:close/>
                <a:moveTo>
                  <a:pt x="5536" y="53"/>
                </a:moveTo>
                <a:lnTo>
                  <a:pt x="6207" y="53"/>
                </a:lnTo>
                <a:lnTo>
                  <a:pt x="6207" y="1824"/>
                </a:lnTo>
                <a:cubicBezTo>
                  <a:pt x="6207" y="2028"/>
                  <a:pt x="6257" y="2190"/>
                  <a:pt x="6356" y="2308"/>
                </a:cubicBezTo>
                <a:cubicBezTo>
                  <a:pt x="6456" y="2427"/>
                  <a:pt x="6591" y="2487"/>
                  <a:pt x="6763" y="2487"/>
                </a:cubicBezTo>
                <a:cubicBezTo>
                  <a:pt x="6934" y="2487"/>
                  <a:pt x="7069" y="2428"/>
                  <a:pt x="7169" y="2312"/>
                </a:cubicBezTo>
                <a:cubicBezTo>
                  <a:pt x="7268" y="2196"/>
                  <a:pt x="7318" y="2038"/>
                  <a:pt x="7318" y="1839"/>
                </a:cubicBezTo>
                <a:lnTo>
                  <a:pt x="7318" y="53"/>
                </a:lnTo>
                <a:lnTo>
                  <a:pt x="7989" y="53"/>
                </a:lnTo>
                <a:lnTo>
                  <a:pt x="7989" y="1866"/>
                </a:lnTo>
                <a:cubicBezTo>
                  <a:pt x="7989" y="2121"/>
                  <a:pt x="7939" y="2344"/>
                  <a:pt x="7839" y="2533"/>
                </a:cubicBezTo>
                <a:cubicBezTo>
                  <a:pt x="7740" y="2722"/>
                  <a:pt x="7597" y="2866"/>
                  <a:pt x="7412" y="2966"/>
                </a:cubicBezTo>
                <a:cubicBezTo>
                  <a:pt x="7227" y="3065"/>
                  <a:pt x="7010" y="3115"/>
                  <a:pt x="6763" y="3115"/>
                </a:cubicBezTo>
                <a:cubicBezTo>
                  <a:pt x="6512" y="3115"/>
                  <a:pt x="6295" y="3065"/>
                  <a:pt x="6111" y="2966"/>
                </a:cubicBezTo>
                <a:cubicBezTo>
                  <a:pt x="5927" y="2866"/>
                  <a:pt x="5785" y="2722"/>
                  <a:pt x="5686" y="2534"/>
                </a:cubicBezTo>
                <a:cubicBezTo>
                  <a:pt x="5586" y="2347"/>
                  <a:pt x="5536" y="2124"/>
                  <a:pt x="5536" y="1866"/>
                </a:cubicBezTo>
                <a:lnTo>
                  <a:pt x="5536" y="53"/>
                </a:lnTo>
                <a:close/>
                <a:moveTo>
                  <a:pt x="2464" y="53"/>
                </a:moveTo>
                <a:lnTo>
                  <a:pt x="3549" y="53"/>
                </a:lnTo>
                <a:cubicBezTo>
                  <a:pt x="3878" y="53"/>
                  <a:pt x="4161" y="113"/>
                  <a:pt x="4396" y="231"/>
                </a:cubicBezTo>
                <a:cubicBezTo>
                  <a:pt x="4631" y="350"/>
                  <a:pt x="4810" y="523"/>
                  <a:pt x="4932" y="749"/>
                </a:cubicBezTo>
                <a:cubicBezTo>
                  <a:pt x="5055" y="975"/>
                  <a:pt x="5116" y="1245"/>
                  <a:pt x="5116" y="1559"/>
                </a:cubicBezTo>
                <a:cubicBezTo>
                  <a:pt x="5116" y="1873"/>
                  <a:pt x="5052" y="2143"/>
                  <a:pt x="4925" y="2368"/>
                </a:cubicBezTo>
                <a:cubicBezTo>
                  <a:pt x="4797" y="2593"/>
                  <a:pt x="4611" y="2764"/>
                  <a:pt x="4367" y="2883"/>
                </a:cubicBezTo>
                <a:cubicBezTo>
                  <a:pt x="4123" y="3002"/>
                  <a:pt x="3829" y="3061"/>
                  <a:pt x="3484" y="3061"/>
                </a:cubicBezTo>
                <a:lnTo>
                  <a:pt x="2464" y="3061"/>
                </a:lnTo>
                <a:lnTo>
                  <a:pt x="2464" y="53"/>
                </a:lnTo>
                <a:close/>
                <a:moveTo>
                  <a:pt x="0" y="53"/>
                </a:moveTo>
                <a:lnTo>
                  <a:pt x="2024" y="53"/>
                </a:lnTo>
                <a:lnTo>
                  <a:pt x="2024" y="663"/>
                </a:lnTo>
                <a:lnTo>
                  <a:pt x="671" y="663"/>
                </a:lnTo>
                <a:lnTo>
                  <a:pt x="671" y="1230"/>
                </a:lnTo>
                <a:lnTo>
                  <a:pt x="1951" y="1230"/>
                </a:lnTo>
                <a:lnTo>
                  <a:pt x="1951" y="1839"/>
                </a:lnTo>
                <a:lnTo>
                  <a:pt x="671" y="1839"/>
                </a:lnTo>
                <a:lnTo>
                  <a:pt x="671" y="2452"/>
                </a:lnTo>
                <a:lnTo>
                  <a:pt x="2070" y="2452"/>
                </a:lnTo>
                <a:lnTo>
                  <a:pt x="2070" y="3061"/>
                </a:lnTo>
                <a:lnTo>
                  <a:pt x="0" y="3061"/>
                </a:lnTo>
                <a:lnTo>
                  <a:pt x="0" y="53"/>
                </a:lnTo>
                <a:close/>
                <a:moveTo>
                  <a:pt x="19478" y="0"/>
                </a:moveTo>
                <a:cubicBezTo>
                  <a:pt x="19767" y="0"/>
                  <a:pt x="20017" y="62"/>
                  <a:pt x="20229" y="185"/>
                </a:cubicBezTo>
                <a:cubicBezTo>
                  <a:pt x="20441" y="309"/>
                  <a:pt x="20605" y="488"/>
                  <a:pt x="20719" y="722"/>
                </a:cubicBezTo>
                <a:cubicBezTo>
                  <a:pt x="20834" y="956"/>
                  <a:pt x="20892" y="1235"/>
                  <a:pt x="20892" y="1559"/>
                </a:cubicBezTo>
                <a:cubicBezTo>
                  <a:pt x="20892" y="1881"/>
                  <a:pt x="20834" y="2159"/>
                  <a:pt x="20719" y="2393"/>
                </a:cubicBezTo>
                <a:cubicBezTo>
                  <a:pt x="20605" y="2626"/>
                  <a:pt x="20441" y="2805"/>
                  <a:pt x="20229" y="2929"/>
                </a:cubicBezTo>
                <a:cubicBezTo>
                  <a:pt x="20017" y="3053"/>
                  <a:pt x="19767" y="3115"/>
                  <a:pt x="19478" y="3115"/>
                </a:cubicBezTo>
                <a:cubicBezTo>
                  <a:pt x="19187" y="3115"/>
                  <a:pt x="18935" y="3053"/>
                  <a:pt x="18723" y="2929"/>
                </a:cubicBezTo>
                <a:cubicBezTo>
                  <a:pt x="18511" y="2805"/>
                  <a:pt x="18347" y="2626"/>
                  <a:pt x="18233" y="2393"/>
                </a:cubicBezTo>
                <a:cubicBezTo>
                  <a:pt x="18118" y="2159"/>
                  <a:pt x="18060" y="1881"/>
                  <a:pt x="18060" y="1559"/>
                </a:cubicBezTo>
                <a:cubicBezTo>
                  <a:pt x="18060" y="1235"/>
                  <a:pt x="18118" y="956"/>
                  <a:pt x="18233" y="722"/>
                </a:cubicBezTo>
                <a:cubicBezTo>
                  <a:pt x="18347" y="488"/>
                  <a:pt x="18511" y="309"/>
                  <a:pt x="18723" y="185"/>
                </a:cubicBezTo>
                <a:cubicBezTo>
                  <a:pt x="18935" y="62"/>
                  <a:pt x="19187" y="0"/>
                  <a:pt x="19478" y="0"/>
                </a:cubicBezTo>
                <a:close/>
                <a:moveTo>
                  <a:pt x="9880" y="0"/>
                </a:moveTo>
                <a:cubicBezTo>
                  <a:pt x="10145" y="0"/>
                  <a:pt x="10373" y="65"/>
                  <a:pt x="10562" y="197"/>
                </a:cubicBezTo>
                <a:cubicBezTo>
                  <a:pt x="10751" y="329"/>
                  <a:pt x="10900" y="511"/>
                  <a:pt x="11010" y="743"/>
                </a:cubicBezTo>
                <a:lnTo>
                  <a:pt x="10416" y="1007"/>
                </a:lnTo>
                <a:cubicBezTo>
                  <a:pt x="10363" y="882"/>
                  <a:pt x="10285" y="788"/>
                  <a:pt x="10184" y="724"/>
                </a:cubicBezTo>
                <a:cubicBezTo>
                  <a:pt x="10083" y="660"/>
                  <a:pt x="9969" y="628"/>
                  <a:pt x="9841" y="628"/>
                </a:cubicBezTo>
                <a:cubicBezTo>
                  <a:pt x="9696" y="628"/>
                  <a:pt x="9567" y="666"/>
                  <a:pt x="9456" y="741"/>
                </a:cubicBezTo>
                <a:cubicBezTo>
                  <a:pt x="9345" y="816"/>
                  <a:pt x="9258" y="923"/>
                  <a:pt x="9196" y="1061"/>
                </a:cubicBezTo>
                <a:cubicBezTo>
                  <a:pt x="9133" y="1199"/>
                  <a:pt x="9102" y="1360"/>
                  <a:pt x="9102" y="1544"/>
                </a:cubicBezTo>
                <a:cubicBezTo>
                  <a:pt x="9102" y="1733"/>
                  <a:pt x="9133" y="1898"/>
                  <a:pt x="9196" y="2040"/>
                </a:cubicBezTo>
                <a:cubicBezTo>
                  <a:pt x="9258" y="2182"/>
                  <a:pt x="9345" y="2292"/>
                  <a:pt x="9456" y="2370"/>
                </a:cubicBezTo>
                <a:cubicBezTo>
                  <a:pt x="9567" y="2448"/>
                  <a:pt x="9696" y="2487"/>
                  <a:pt x="9841" y="2487"/>
                </a:cubicBezTo>
                <a:cubicBezTo>
                  <a:pt x="9964" y="2487"/>
                  <a:pt x="10075" y="2454"/>
                  <a:pt x="10173" y="2389"/>
                </a:cubicBezTo>
                <a:cubicBezTo>
                  <a:pt x="10271" y="2324"/>
                  <a:pt x="10355" y="2230"/>
                  <a:pt x="10424" y="2107"/>
                </a:cubicBezTo>
                <a:lnTo>
                  <a:pt x="11018" y="2372"/>
                </a:lnTo>
                <a:cubicBezTo>
                  <a:pt x="10905" y="2609"/>
                  <a:pt x="10748" y="2792"/>
                  <a:pt x="10545" y="2922"/>
                </a:cubicBezTo>
                <a:cubicBezTo>
                  <a:pt x="10341" y="3051"/>
                  <a:pt x="10108" y="3115"/>
                  <a:pt x="9845" y="3115"/>
                </a:cubicBezTo>
                <a:cubicBezTo>
                  <a:pt x="9567" y="3115"/>
                  <a:pt x="9319" y="3050"/>
                  <a:pt x="9102" y="2920"/>
                </a:cubicBezTo>
                <a:cubicBezTo>
                  <a:pt x="8885" y="2789"/>
                  <a:pt x="8715" y="2605"/>
                  <a:pt x="8594" y="2366"/>
                </a:cubicBezTo>
                <a:cubicBezTo>
                  <a:pt x="8473" y="2127"/>
                  <a:pt x="8412" y="1853"/>
                  <a:pt x="8412" y="1544"/>
                </a:cubicBezTo>
                <a:cubicBezTo>
                  <a:pt x="8412" y="1237"/>
                  <a:pt x="8473" y="967"/>
                  <a:pt x="8596" y="733"/>
                </a:cubicBezTo>
                <a:cubicBezTo>
                  <a:pt x="8719" y="500"/>
                  <a:pt x="8891" y="319"/>
                  <a:pt x="9113" y="191"/>
                </a:cubicBezTo>
                <a:cubicBezTo>
                  <a:pt x="9336" y="63"/>
                  <a:pt x="9591" y="0"/>
                  <a:pt x="9880" y="0"/>
                </a:cubicBezTo>
                <a:close/>
              </a:path>
            </a:pathLst>
          </a:custGeom>
          <a:noFill/>
          <a:ln w="19050" cap="flat">
            <a:gradFill>
              <a:gsLst>
                <a:gs pos="0">
                  <a:srgbClr val="FFFFFF">
                    <a:alpha val="11765"/>
                  </a:srgbClr>
                </a:gs>
                <a:gs pos="100000">
                  <a:srgbClr val="FFFFFF">
                    <a:alpha val="0"/>
                  </a:srgbClr>
                </a:gs>
              </a:gsLst>
              <a:lin ang="5400000" scaled="1"/>
            </a:gradFill>
            <a:prstDash val="solid"/>
            <a:round/>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pic>
        <p:nvPicPr>
          <p:cNvPr id="15" name="图片 14" descr="C:/Users/ADMIN/AppData/Local/Temp/fig2wpp/@png2x-2574&amp;2537.png"/>
          <p:cNvPicPr>
            <a:picLocks noChangeAspect="1"/>
          </p:cNvPicPr>
          <p:nvPr userDrawn="1">
            <p:custDataLst>
              <p:tags r:id="rId7"/>
            </p:custDataLst>
          </p:nvPr>
        </p:nvPicPr>
        <p:blipFill>
          <a:blip r:embed="rId8" r:link="rId4"/>
          <a:srcRect b="11680"/>
          <a:stretch>
            <a:fillRect/>
          </a:stretch>
        </p:blipFill>
        <p:spPr>
          <a:xfrm>
            <a:off x="4352925" y="673100"/>
            <a:ext cx="3486150" cy="1574800"/>
          </a:xfrm>
          <a:prstGeom prst="rect">
            <a:avLst/>
          </a:prstGeom>
          <a:effectLst>
            <a:outerShdw blurRad="279400" dist="50800" dir="2640000" algn="t" rotWithShape="0">
              <a:schemeClr val="accent1">
                <a:lumMod val="50000"/>
                <a:alpha val="56000"/>
              </a:schemeClr>
            </a:outerShdw>
          </a:effectLst>
        </p:spPr>
      </p:pic>
      <p:sp>
        <p:nvSpPr>
          <p:cNvPr id="2" name="标题 1"/>
          <p:cNvSpPr>
            <a:spLocks noGrp="1"/>
          </p:cNvSpPr>
          <p:nvPr>
            <p:ph type="ctrTitle"/>
            <p:custDataLst>
              <p:tags r:id="rId9"/>
            </p:custDataLst>
          </p:nvPr>
        </p:nvSpPr>
        <p:spPr>
          <a:xfrm>
            <a:off x="838200" y="2145664"/>
            <a:ext cx="10515600" cy="1540715"/>
          </a:xfrm>
        </p:spPr>
        <p:txBody>
          <a:bodyPr wrap="square" anchor="b">
            <a:normAutofit/>
          </a:bodyPr>
          <a:lstStyle>
            <a:lvl1pPr algn="ctr">
              <a:lnSpc>
                <a:spcPct val="100000"/>
              </a:lnSpc>
              <a:defRPr sz="6200">
                <a:solidFill>
                  <a:schemeClr val="lt1">
                    <a:lumMod val="100000"/>
                  </a:schemeClr>
                </a:solidFill>
                <a:latin typeface="+mj-ea"/>
                <a:ea typeface="+mj-ea"/>
              </a:defRPr>
            </a:lvl1pPr>
          </a:lstStyle>
          <a:p>
            <a:r>
              <a:rPr lang="zh-CN" altLang="en-US" dirty="0"/>
              <a:t>单击此处编辑母版标题样式</a:t>
            </a:r>
            <a:endParaRPr lang="zh-CN" altLang="en-US" dirty="0"/>
          </a:p>
        </p:txBody>
      </p:sp>
      <p:sp>
        <p:nvSpPr>
          <p:cNvPr id="4" name="日期占位符 3"/>
          <p:cNvSpPr>
            <a:spLocks noGrp="1"/>
          </p:cNvSpPr>
          <p:nvPr>
            <p:ph type="dt" sz="half" idx="10"/>
            <p:custDataLst>
              <p:tags r:id="rId10"/>
            </p:custDataLst>
          </p:nvPr>
        </p:nvSpPr>
        <p:spPr/>
        <p:txBody>
          <a:bodyPr wrap="square">
            <a:normAutofit/>
          </a:bodyPr>
          <a:lstStyle/>
          <a:p>
            <a:fld id="{5592522B-0F24-4480-B9DD-A9474A6880D6}" type="datetimeFigureOut">
              <a:rPr lang="zh-CN" altLang="en-US" smtClean="0"/>
            </a:fld>
            <a:endParaRPr lang="zh-CN" altLang="en-US"/>
          </a:p>
        </p:txBody>
      </p:sp>
      <p:sp>
        <p:nvSpPr>
          <p:cNvPr id="5" name="页脚占位符 4"/>
          <p:cNvSpPr>
            <a:spLocks noGrp="1"/>
          </p:cNvSpPr>
          <p:nvPr>
            <p:ph type="ftr" sz="quarter" idx="11"/>
            <p:custDataLst>
              <p:tags r:id="rId11"/>
            </p:custDataLst>
          </p:nvPr>
        </p:nvSpPr>
        <p:spPr/>
        <p:txBody>
          <a:bodyPr>
            <a:normAutofit/>
          </a:bodyPr>
          <a:lstStyle/>
          <a:p>
            <a:endParaRPr lang="zh-CN" altLang="en-US" dirty="0"/>
          </a:p>
        </p:txBody>
      </p:sp>
      <p:sp>
        <p:nvSpPr>
          <p:cNvPr id="6" name="灯片编号占位符 5"/>
          <p:cNvSpPr>
            <a:spLocks noGrp="1"/>
          </p:cNvSpPr>
          <p:nvPr>
            <p:ph type="sldNum" sz="quarter" idx="12"/>
            <p:custDataLst>
              <p:tags r:id="rId12"/>
            </p:custDataLst>
          </p:nvPr>
        </p:nvSpPr>
        <p:spPr>
          <a:xfrm>
            <a:off x="8610600" y="6356350"/>
            <a:ext cx="2743200" cy="365125"/>
          </a:xfrm>
        </p:spPr>
        <p:txBody>
          <a:bodyPr wrap="square">
            <a:normAutofit/>
          </a:bodyPr>
          <a:lstStyle/>
          <a:p>
            <a:fld id="{BE5F26B5-172A-4DC2-B0B7-181CFC56B87C}" type="slidenum">
              <a:rPr lang="zh-CN" altLang="en-US" smtClean="0"/>
            </a:fld>
            <a:endParaRPr lang="zh-CN" altLang="en-US"/>
          </a:p>
        </p:txBody>
      </p:sp>
      <p:sp>
        <p:nvSpPr>
          <p:cNvPr id="24" name="署名占位符 10"/>
          <p:cNvSpPr>
            <a:spLocks noGrp="1"/>
          </p:cNvSpPr>
          <p:nvPr>
            <p:ph type="body" sz="quarter" idx="17" hasCustomPrompt="1"/>
            <p:custDataLst>
              <p:tags r:id="rId13"/>
            </p:custDataLst>
          </p:nvPr>
        </p:nvSpPr>
        <p:spPr>
          <a:xfrm>
            <a:off x="838200" y="4314825"/>
            <a:ext cx="10515600" cy="485776"/>
          </a:xfrm>
        </p:spPr>
        <p:txBody>
          <a:bodyPr wrap="square" anchor="t">
            <a:normAutofit/>
          </a:bodyPr>
          <a:lstStyle>
            <a:lvl1pPr marL="0" indent="0" algn="ctr">
              <a:lnSpc>
                <a:spcPct val="100000"/>
              </a:lnSpc>
              <a:buNone/>
              <a:defRPr sz="1800">
                <a:solidFill>
                  <a:schemeClr val="lt1">
                    <a:lumMod val="100000"/>
                  </a:schemeClr>
                </a:solidFill>
              </a:defRPr>
            </a:lvl1pPr>
          </a:lstStyle>
          <a:p>
            <a:pPr lvl="0"/>
            <a:r>
              <a:rPr lang="zh-CN" altLang="en-US" dirty="0"/>
              <a:t>署名</a:t>
            </a:r>
            <a:endParaRPr lang="zh-CN" alt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wrap="square">
            <a:normAutofit/>
          </a:bodyPr>
          <a:lstStyle/>
          <a:p>
            <a:r>
              <a:rPr lang="zh-CN" altLang="en-US" dirty="0"/>
              <a:t>单击此处编辑母版标题样式</a:t>
            </a:r>
            <a:endParaRPr lang="zh-CN" altLang="en-US" dirty="0"/>
          </a:p>
        </p:txBody>
      </p:sp>
      <p:sp>
        <p:nvSpPr>
          <p:cNvPr id="3" name="内容占位符 2"/>
          <p:cNvSpPr>
            <a:spLocks noGrp="1"/>
          </p:cNvSpPr>
          <p:nvPr>
            <p:ph idx="1"/>
            <p:custDataLst>
              <p:tags r:id="rId3"/>
            </p:custDataLst>
          </p:nvPr>
        </p:nvSpPr>
        <p:spPr/>
        <p:txBody>
          <a:bodyPr wrap="square">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4" name="日期占位符 3"/>
          <p:cNvSpPr>
            <a:spLocks noGrp="1"/>
          </p:cNvSpPr>
          <p:nvPr>
            <p:ph type="dt" sz="half" idx="10"/>
            <p:custDataLst>
              <p:tags r:id="rId4"/>
            </p:custDataLst>
          </p:nvPr>
        </p:nvSpPr>
        <p:spPr/>
        <p:txBody>
          <a:bodyPr wrap="square">
            <a:normAutofit/>
          </a:bodyPr>
          <a:lstStyle/>
          <a:p>
            <a:fld id="{5592522B-0F24-4480-B9DD-A9474A6880D6}"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showMasterSp="0" userDrawn="1">
  <p:cSld name="目录">
    <p:spTree>
      <p:nvGrpSpPr>
        <p:cNvPr id="1" name=""/>
        <p:cNvGrpSpPr/>
        <p:nvPr/>
      </p:nvGrpSpPr>
      <p:grpSpPr>
        <a:xfrm>
          <a:off x="0" y="0"/>
          <a:ext cx="0" cy="0"/>
          <a:chOff x="0" y="0"/>
          <a:chExt cx="0" cy="0"/>
        </a:xfrm>
      </p:grpSpPr>
      <p:pic>
        <p:nvPicPr>
          <p:cNvPr id="6" name="图片 5" descr="C:/Users/ADMIN/AppData/Local/Temp/fig2wpp/@png2x_bg-2558&amp;1200.png"/>
          <p:cNvPicPr>
            <a:picLocks noChangeAspect="1"/>
          </p:cNvPicPr>
          <p:nvPr userDrawn="1">
            <p:custDataLst>
              <p:tags r:id="rId2"/>
            </p:custDataLst>
          </p:nvPr>
        </p:nvPicPr>
        <p:blipFill>
          <a:blip r:embed="rId3" r:link="rId4"/>
          <a:stretch>
            <a:fillRect/>
          </a:stretch>
        </p:blipFill>
        <p:spPr>
          <a:xfrm>
            <a:off x="0" y="0"/>
            <a:ext cx="12192000" cy="6858000"/>
          </a:xfrm>
          <a:prstGeom prst="rect">
            <a:avLst/>
          </a:prstGeom>
        </p:spPr>
      </p:pic>
      <p:sp>
        <p:nvSpPr>
          <p:cNvPr id="4" name="矩形 3"/>
          <p:cNvSpPr/>
          <p:nvPr userDrawn="1">
            <p:custDataLst>
              <p:tags r:id="rId5"/>
            </p:custDataLst>
          </p:nvPr>
        </p:nvSpPr>
        <p:spPr>
          <a:xfrm>
            <a:off x="318" y="0"/>
            <a:ext cx="12191365" cy="2590165"/>
          </a:xfrm>
          <a:prstGeom prst="rect">
            <a:avLst/>
          </a:prstGeom>
          <a:gradFill>
            <a:gsLst>
              <a:gs pos="0">
                <a:schemeClr val="accent1">
                  <a:lumMod val="75000"/>
                  <a:alpha val="100000"/>
                </a:schemeClr>
              </a:gs>
              <a:gs pos="100000">
                <a:schemeClr val="accent1">
                  <a:lumMod val="50000"/>
                  <a:alpha val="100000"/>
                </a:schemeClr>
              </a:gs>
            </a:gsLst>
            <a:lin ang="10800000" scaled="0"/>
          </a:gradFill>
          <a:ln w="25400">
            <a:noFill/>
          </a:ln>
          <a:effectLst>
            <a:outerShdw blurRad="254000" dist="50800" dir="5399997" algn="ctr" rotWithShape="0">
              <a:schemeClr val="accent1">
                <a:alpha val="30000"/>
              </a:scheme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dirty="0"/>
          </a:p>
        </p:txBody>
      </p:sp>
      <p:sp>
        <p:nvSpPr>
          <p:cNvPr id="11" name="Freeform 14"/>
          <p:cNvSpPr/>
          <p:nvPr userDrawn="1">
            <p:custDataLst>
              <p:tags r:id="rId6"/>
            </p:custDataLst>
          </p:nvPr>
        </p:nvSpPr>
        <p:spPr bwMode="auto">
          <a:xfrm>
            <a:off x="1067228" y="583261"/>
            <a:ext cx="10057544" cy="1423642"/>
          </a:xfrm>
          <a:custGeom>
            <a:avLst/>
            <a:gdLst>
              <a:gd name="T0" fmla="*/ 4307 w 26397"/>
              <a:gd name="T1" fmla="*/ 1872 h 3739"/>
              <a:gd name="T2" fmla="*/ 5825 w 26397"/>
              <a:gd name="T3" fmla="*/ 2693 h 3739"/>
              <a:gd name="T4" fmla="*/ 5186 w 26397"/>
              <a:gd name="T5" fmla="*/ 754 h 3739"/>
              <a:gd name="T6" fmla="*/ 23302 w 26397"/>
              <a:gd name="T7" fmla="*/ 818 h 3739"/>
              <a:gd name="T8" fmla="*/ 21490 w 26397"/>
              <a:gd name="T9" fmla="*/ 3675 h 3739"/>
              <a:gd name="T10" fmla="*/ 20478 w 26397"/>
              <a:gd name="T11" fmla="*/ 64 h 3739"/>
              <a:gd name="T12" fmla="*/ 19218 w 26397"/>
              <a:gd name="T13" fmla="*/ 2194 h 3739"/>
              <a:gd name="T14" fmla="*/ 20050 w 26397"/>
              <a:gd name="T15" fmla="*/ 64 h 3739"/>
              <a:gd name="T16" fmla="*/ 17870 w 26397"/>
              <a:gd name="T17" fmla="*/ 1545 h 3739"/>
              <a:gd name="T18" fmla="*/ 17037 w 26397"/>
              <a:gd name="T19" fmla="*/ 3675 h 3739"/>
              <a:gd name="T20" fmla="*/ 16510 w 26397"/>
              <a:gd name="T21" fmla="*/ 64 h 3739"/>
              <a:gd name="T22" fmla="*/ 14886 w 26397"/>
              <a:gd name="T23" fmla="*/ 1476 h 3739"/>
              <a:gd name="T24" fmla="*/ 14886 w 26397"/>
              <a:gd name="T25" fmla="*/ 2208 h 3739"/>
              <a:gd name="T26" fmla="*/ 16565 w 26397"/>
              <a:gd name="T27" fmla="*/ 3675 h 3739"/>
              <a:gd name="T28" fmla="*/ 10830 w 26397"/>
              <a:gd name="T29" fmla="*/ 64 h 3739"/>
              <a:gd name="T30" fmla="*/ 12647 w 26397"/>
              <a:gd name="T31" fmla="*/ 818 h 3739"/>
              <a:gd name="T32" fmla="*/ 11842 w 26397"/>
              <a:gd name="T33" fmla="*/ 818 h 3739"/>
              <a:gd name="T34" fmla="*/ 7389 w 26397"/>
              <a:gd name="T35" fmla="*/ 64 h 3739"/>
              <a:gd name="T36" fmla="*/ 9597 w 26397"/>
              <a:gd name="T37" fmla="*/ 2194 h 3739"/>
              <a:gd name="T38" fmla="*/ 10402 w 26397"/>
              <a:gd name="T39" fmla="*/ 3675 h 3739"/>
              <a:gd name="T40" fmla="*/ 8194 w 26397"/>
              <a:gd name="T41" fmla="*/ 1545 h 3739"/>
              <a:gd name="T42" fmla="*/ 7389 w 26397"/>
              <a:gd name="T43" fmla="*/ 64 h 3739"/>
              <a:gd name="T44" fmla="*/ 25707 w 26397"/>
              <a:gd name="T45" fmla="*/ 1177 h 3739"/>
              <a:gd name="T46" fmla="*/ 24619 w 26397"/>
              <a:gd name="T47" fmla="*/ 828 h 3739"/>
              <a:gd name="T48" fmla="*/ 24737 w 26397"/>
              <a:gd name="T49" fmla="*/ 1389 h 3739"/>
              <a:gd name="T50" fmla="*/ 26199 w 26397"/>
              <a:gd name="T51" fmla="*/ 2042 h 3739"/>
              <a:gd name="T52" fmla="*/ 25698 w 26397"/>
              <a:gd name="T53" fmla="*/ 3597 h 3739"/>
              <a:gd name="T54" fmla="*/ 23513 w 26397"/>
              <a:gd name="T55" fmla="*/ 2847 h 3739"/>
              <a:gd name="T56" fmla="*/ 24967 w 26397"/>
              <a:gd name="T57" fmla="*/ 3008 h 3739"/>
              <a:gd name="T58" fmla="*/ 25500 w 26397"/>
              <a:gd name="T59" fmla="*/ 2479 h 3739"/>
              <a:gd name="T60" fmla="*/ 24251 w 26397"/>
              <a:gd name="T61" fmla="*/ 1996 h 3739"/>
              <a:gd name="T62" fmla="*/ 23819 w 26397"/>
              <a:gd name="T63" fmla="*/ 531 h 3739"/>
              <a:gd name="T64" fmla="*/ 5186 w 26397"/>
              <a:gd name="T65" fmla="*/ 0 h 3739"/>
              <a:gd name="T66" fmla="*/ 6883 w 26397"/>
              <a:gd name="T67" fmla="*/ 1872 h 3739"/>
              <a:gd name="T68" fmla="*/ 5186 w 26397"/>
              <a:gd name="T69" fmla="*/ 3739 h 3739"/>
              <a:gd name="T70" fmla="*/ 3484 w 26397"/>
              <a:gd name="T71" fmla="*/ 1872 h 3739"/>
              <a:gd name="T72" fmla="*/ 5186 w 26397"/>
              <a:gd name="T73" fmla="*/ 0 h 3739"/>
              <a:gd name="T74" fmla="*/ 3119 w 26397"/>
              <a:gd name="T75" fmla="*/ 892 h 3739"/>
              <a:gd name="T76" fmla="*/ 1716 w 26397"/>
              <a:gd name="T77" fmla="*/ 754 h 3739"/>
              <a:gd name="T78" fmla="*/ 828 w 26397"/>
              <a:gd name="T79" fmla="*/ 1853 h 3739"/>
              <a:gd name="T80" fmla="*/ 1716 w 26397"/>
              <a:gd name="T81" fmla="*/ 2985 h 3739"/>
              <a:gd name="T82" fmla="*/ 3128 w 26397"/>
              <a:gd name="T83" fmla="*/ 2847 h 3739"/>
              <a:gd name="T84" fmla="*/ 828 w 26397"/>
              <a:gd name="T85" fmla="*/ 3505 h 3739"/>
              <a:gd name="T86" fmla="*/ 221 w 26397"/>
              <a:gd name="T87" fmla="*/ 881 h 37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6397" h="3739">
                <a:moveTo>
                  <a:pt x="5186" y="754"/>
                </a:moveTo>
                <a:cubicBezTo>
                  <a:pt x="4913" y="754"/>
                  <a:pt x="4698" y="852"/>
                  <a:pt x="4542" y="1048"/>
                </a:cubicBezTo>
                <a:cubicBezTo>
                  <a:pt x="4386" y="1245"/>
                  <a:pt x="4307" y="1519"/>
                  <a:pt x="4307" y="1872"/>
                </a:cubicBezTo>
                <a:cubicBezTo>
                  <a:pt x="4307" y="2224"/>
                  <a:pt x="4386" y="2498"/>
                  <a:pt x="4542" y="2693"/>
                </a:cubicBezTo>
                <a:cubicBezTo>
                  <a:pt x="4698" y="2888"/>
                  <a:pt x="4913" y="2985"/>
                  <a:pt x="5186" y="2985"/>
                </a:cubicBezTo>
                <a:cubicBezTo>
                  <a:pt x="5456" y="2985"/>
                  <a:pt x="5669" y="2888"/>
                  <a:pt x="5825" y="2693"/>
                </a:cubicBezTo>
                <a:cubicBezTo>
                  <a:pt x="5982" y="2498"/>
                  <a:pt x="6060" y="2224"/>
                  <a:pt x="6060" y="1872"/>
                </a:cubicBezTo>
                <a:cubicBezTo>
                  <a:pt x="6060" y="1519"/>
                  <a:pt x="5983" y="1245"/>
                  <a:pt x="5828" y="1048"/>
                </a:cubicBezTo>
                <a:cubicBezTo>
                  <a:pt x="5673" y="852"/>
                  <a:pt x="5459" y="754"/>
                  <a:pt x="5186" y="754"/>
                </a:cubicBezTo>
                <a:close/>
                <a:moveTo>
                  <a:pt x="20478" y="64"/>
                </a:moveTo>
                <a:lnTo>
                  <a:pt x="23302" y="64"/>
                </a:lnTo>
                <a:lnTo>
                  <a:pt x="23302" y="818"/>
                </a:lnTo>
                <a:lnTo>
                  <a:pt x="22295" y="818"/>
                </a:lnTo>
                <a:lnTo>
                  <a:pt x="22295" y="3675"/>
                </a:lnTo>
                <a:lnTo>
                  <a:pt x="21490" y="3675"/>
                </a:lnTo>
                <a:lnTo>
                  <a:pt x="21490" y="818"/>
                </a:lnTo>
                <a:lnTo>
                  <a:pt x="20478" y="818"/>
                </a:lnTo>
                <a:lnTo>
                  <a:pt x="20478" y="64"/>
                </a:lnTo>
                <a:close/>
                <a:moveTo>
                  <a:pt x="17037" y="64"/>
                </a:moveTo>
                <a:lnTo>
                  <a:pt x="17778" y="64"/>
                </a:lnTo>
                <a:lnTo>
                  <a:pt x="19218" y="2194"/>
                </a:lnTo>
                <a:lnTo>
                  <a:pt x="19245" y="2194"/>
                </a:lnTo>
                <a:lnTo>
                  <a:pt x="19245" y="64"/>
                </a:lnTo>
                <a:lnTo>
                  <a:pt x="20050" y="64"/>
                </a:lnTo>
                <a:lnTo>
                  <a:pt x="20050" y="3675"/>
                </a:lnTo>
                <a:lnTo>
                  <a:pt x="19351" y="3675"/>
                </a:lnTo>
                <a:lnTo>
                  <a:pt x="17870" y="1545"/>
                </a:lnTo>
                <a:lnTo>
                  <a:pt x="17842" y="1545"/>
                </a:lnTo>
                <a:lnTo>
                  <a:pt x="17842" y="3675"/>
                </a:lnTo>
                <a:lnTo>
                  <a:pt x="17037" y="3675"/>
                </a:lnTo>
                <a:lnTo>
                  <a:pt x="17037" y="64"/>
                </a:lnTo>
                <a:close/>
                <a:moveTo>
                  <a:pt x="14081" y="64"/>
                </a:moveTo>
                <a:lnTo>
                  <a:pt x="16510" y="64"/>
                </a:lnTo>
                <a:lnTo>
                  <a:pt x="16510" y="795"/>
                </a:lnTo>
                <a:lnTo>
                  <a:pt x="14886" y="795"/>
                </a:lnTo>
                <a:lnTo>
                  <a:pt x="14886" y="1476"/>
                </a:lnTo>
                <a:lnTo>
                  <a:pt x="16423" y="1476"/>
                </a:lnTo>
                <a:lnTo>
                  <a:pt x="16423" y="2208"/>
                </a:lnTo>
                <a:lnTo>
                  <a:pt x="14886" y="2208"/>
                </a:lnTo>
                <a:lnTo>
                  <a:pt x="14886" y="2944"/>
                </a:lnTo>
                <a:lnTo>
                  <a:pt x="16565" y="2944"/>
                </a:lnTo>
                <a:lnTo>
                  <a:pt x="16565" y="3675"/>
                </a:lnTo>
                <a:lnTo>
                  <a:pt x="14081" y="3675"/>
                </a:lnTo>
                <a:lnTo>
                  <a:pt x="14081" y="64"/>
                </a:lnTo>
                <a:close/>
                <a:moveTo>
                  <a:pt x="10830" y="64"/>
                </a:moveTo>
                <a:lnTo>
                  <a:pt x="13654" y="64"/>
                </a:lnTo>
                <a:lnTo>
                  <a:pt x="13654" y="818"/>
                </a:lnTo>
                <a:lnTo>
                  <a:pt x="12647" y="818"/>
                </a:lnTo>
                <a:lnTo>
                  <a:pt x="12647" y="3675"/>
                </a:lnTo>
                <a:lnTo>
                  <a:pt x="11842" y="3675"/>
                </a:lnTo>
                <a:lnTo>
                  <a:pt x="11842" y="818"/>
                </a:lnTo>
                <a:lnTo>
                  <a:pt x="10830" y="818"/>
                </a:lnTo>
                <a:lnTo>
                  <a:pt x="10830" y="64"/>
                </a:lnTo>
                <a:close/>
                <a:moveTo>
                  <a:pt x="7389" y="64"/>
                </a:moveTo>
                <a:lnTo>
                  <a:pt x="8130" y="64"/>
                </a:lnTo>
                <a:lnTo>
                  <a:pt x="9570" y="2194"/>
                </a:lnTo>
                <a:lnTo>
                  <a:pt x="9597" y="2194"/>
                </a:lnTo>
                <a:lnTo>
                  <a:pt x="9597" y="64"/>
                </a:lnTo>
                <a:lnTo>
                  <a:pt x="10402" y="64"/>
                </a:lnTo>
                <a:lnTo>
                  <a:pt x="10402" y="3675"/>
                </a:lnTo>
                <a:lnTo>
                  <a:pt x="9703" y="3675"/>
                </a:lnTo>
                <a:lnTo>
                  <a:pt x="8222" y="1545"/>
                </a:lnTo>
                <a:lnTo>
                  <a:pt x="8194" y="1545"/>
                </a:lnTo>
                <a:lnTo>
                  <a:pt x="8194" y="3675"/>
                </a:lnTo>
                <a:lnTo>
                  <a:pt x="7389" y="3675"/>
                </a:lnTo>
                <a:lnTo>
                  <a:pt x="7389" y="64"/>
                </a:lnTo>
                <a:close/>
                <a:moveTo>
                  <a:pt x="25013" y="0"/>
                </a:moveTo>
                <a:cubicBezTo>
                  <a:pt x="25657" y="0"/>
                  <a:pt x="26118" y="283"/>
                  <a:pt x="26397" y="851"/>
                </a:cubicBezTo>
                <a:lnTo>
                  <a:pt x="25707" y="1177"/>
                </a:lnTo>
                <a:cubicBezTo>
                  <a:pt x="25628" y="1018"/>
                  <a:pt x="25530" y="903"/>
                  <a:pt x="25415" y="832"/>
                </a:cubicBezTo>
                <a:cubicBezTo>
                  <a:pt x="25300" y="762"/>
                  <a:pt x="25163" y="726"/>
                  <a:pt x="25003" y="726"/>
                </a:cubicBezTo>
                <a:cubicBezTo>
                  <a:pt x="24853" y="726"/>
                  <a:pt x="24725" y="760"/>
                  <a:pt x="24619" y="828"/>
                </a:cubicBezTo>
                <a:cubicBezTo>
                  <a:pt x="24514" y="895"/>
                  <a:pt x="24461" y="979"/>
                  <a:pt x="24461" y="1081"/>
                </a:cubicBezTo>
                <a:cubicBezTo>
                  <a:pt x="24461" y="1151"/>
                  <a:pt x="24482" y="1210"/>
                  <a:pt x="24525" y="1258"/>
                </a:cubicBezTo>
                <a:cubicBezTo>
                  <a:pt x="24568" y="1305"/>
                  <a:pt x="24639" y="1349"/>
                  <a:pt x="24737" y="1389"/>
                </a:cubicBezTo>
                <a:cubicBezTo>
                  <a:pt x="24835" y="1429"/>
                  <a:pt x="24977" y="1473"/>
                  <a:pt x="25164" y="1522"/>
                </a:cubicBezTo>
                <a:cubicBezTo>
                  <a:pt x="25407" y="1587"/>
                  <a:pt x="25609" y="1653"/>
                  <a:pt x="25772" y="1720"/>
                </a:cubicBezTo>
                <a:cubicBezTo>
                  <a:pt x="25934" y="1787"/>
                  <a:pt x="26077" y="1895"/>
                  <a:pt x="26199" y="2042"/>
                </a:cubicBezTo>
                <a:cubicBezTo>
                  <a:pt x="26322" y="2189"/>
                  <a:pt x="26383" y="2382"/>
                  <a:pt x="26383" y="2622"/>
                </a:cubicBezTo>
                <a:cubicBezTo>
                  <a:pt x="26383" y="2842"/>
                  <a:pt x="26323" y="3037"/>
                  <a:pt x="26202" y="3206"/>
                </a:cubicBezTo>
                <a:cubicBezTo>
                  <a:pt x="26081" y="3374"/>
                  <a:pt x="25913" y="3505"/>
                  <a:pt x="25698" y="3597"/>
                </a:cubicBezTo>
                <a:cubicBezTo>
                  <a:pt x="25483" y="3689"/>
                  <a:pt x="25238" y="3735"/>
                  <a:pt x="24962" y="3735"/>
                </a:cubicBezTo>
                <a:cubicBezTo>
                  <a:pt x="24625" y="3735"/>
                  <a:pt x="24330" y="3654"/>
                  <a:pt x="24079" y="3491"/>
                </a:cubicBezTo>
                <a:cubicBezTo>
                  <a:pt x="23827" y="3328"/>
                  <a:pt x="23639" y="3114"/>
                  <a:pt x="23513" y="2847"/>
                </a:cubicBezTo>
                <a:lnTo>
                  <a:pt x="24212" y="2525"/>
                </a:lnTo>
                <a:cubicBezTo>
                  <a:pt x="24277" y="2684"/>
                  <a:pt x="24375" y="2805"/>
                  <a:pt x="24507" y="2886"/>
                </a:cubicBezTo>
                <a:cubicBezTo>
                  <a:pt x="24639" y="2967"/>
                  <a:pt x="24792" y="3008"/>
                  <a:pt x="24967" y="3008"/>
                </a:cubicBezTo>
                <a:cubicBezTo>
                  <a:pt x="25148" y="3008"/>
                  <a:pt x="25292" y="2977"/>
                  <a:pt x="25399" y="2914"/>
                </a:cubicBezTo>
                <a:cubicBezTo>
                  <a:pt x="25506" y="2851"/>
                  <a:pt x="25560" y="2767"/>
                  <a:pt x="25560" y="2663"/>
                </a:cubicBezTo>
                <a:cubicBezTo>
                  <a:pt x="25560" y="2589"/>
                  <a:pt x="25540" y="2528"/>
                  <a:pt x="25500" y="2479"/>
                </a:cubicBezTo>
                <a:cubicBezTo>
                  <a:pt x="25460" y="2430"/>
                  <a:pt x="25391" y="2384"/>
                  <a:pt x="25293" y="2341"/>
                </a:cubicBezTo>
                <a:cubicBezTo>
                  <a:pt x="25195" y="2298"/>
                  <a:pt x="25053" y="2251"/>
                  <a:pt x="24865" y="2198"/>
                </a:cubicBezTo>
                <a:cubicBezTo>
                  <a:pt x="24617" y="2131"/>
                  <a:pt x="24412" y="2063"/>
                  <a:pt x="24251" y="1996"/>
                </a:cubicBezTo>
                <a:cubicBezTo>
                  <a:pt x="24090" y="1929"/>
                  <a:pt x="23948" y="1822"/>
                  <a:pt x="23824" y="1676"/>
                </a:cubicBezTo>
                <a:cubicBezTo>
                  <a:pt x="23699" y="1531"/>
                  <a:pt x="23637" y="1338"/>
                  <a:pt x="23637" y="1099"/>
                </a:cubicBezTo>
                <a:cubicBezTo>
                  <a:pt x="23637" y="887"/>
                  <a:pt x="23698" y="698"/>
                  <a:pt x="23819" y="531"/>
                </a:cubicBezTo>
                <a:cubicBezTo>
                  <a:pt x="23940" y="364"/>
                  <a:pt x="24106" y="233"/>
                  <a:pt x="24316" y="140"/>
                </a:cubicBezTo>
                <a:cubicBezTo>
                  <a:pt x="24526" y="46"/>
                  <a:pt x="24758" y="0"/>
                  <a:pt x="25013" y="0"/>
                </a:cubicBezTo>
                <a:close/>
                <a:moveTo>
                  <a:pt x="5186" y="0"/>
                </a:moveTo>
                <a:cubicBezTo>
                  <a:pt x="5533" y="0"/>
                  <a:pt x="5833" y="74"/>
                  <a:pt x="6088" y="223"/>
                </a:cubicBezTo>
                <a:cubicBezTo>
                  <a:pt x="6342" y="371"/>
                  <a:pt x="6538" y="586"/>
                  <a:pt x="6676" y="867"/>
                </a:cubicBezTo>
                <a:cubicBezTo>
                  <a:pt x="6814" y="1147"/>
                  <a:pt x="6883" y="1482"/>
                  <a:pt x="6883" y="1872"/>
                </a:cubicBezTo>
                <a:cubicBezTo>
                  <a:pt x="6883" y="2258"/>
                  <a:pt x="6814" y="2592"/>
                  <a:pt x="6676" y="2872"/>
                </a:cubicBezTo>
                <a:cubicBezTo>
                  <a:pt x="6538" y="3153"/>
                  <a:pt x="6342" y="3368"/>
                  <a:pt x="6088" y="3516"/>
                </a:cubicBezTo>
                <a:cubicBezTo>
                  <a:pt x="5833" y="3665"/>
                  <a:pt x="5533" y="3739"/>
                  <a:pt x="5186" y="3739"/>
                </a:cubicBezTo>
                <a:cubicBezTo>
                  <a:pt x="4836" y="3739"/>
                  <a:pt x="4534" y="3665"/>
                  <a:pt x="4280" y="3516"/>
                </a:cubicBezTo>
                <a:cubicBezTo>
                  <a:pt x="4025" y="3368"/>
                  <a:pt x="3829" y="3153"/>
                  <a:pt x="3691" y="2872"/>
                </a:cubicBezTo>
                <a:cubicBezTo>
                  <a:pt x="3553" y="2592"/>
                  <a:pt x="3484" y="2258"/>
                  <a:pt x="3484" y="1872"/>
                </a:cubicBezTo>
                <a:cubicBezTo>
                  <a:pt x="3484" y="1482"/>
                  <a:pt x="3553" y="1147"/>
                  <a:pt x="3691" y="867"/>
                </a:cubicBezTo>
                <a:cubicBezTo>
                  <a:pt x="3829" y="586"/>
                  <a:pt x="4025" y="371"/>
                  <a:pt x="4280" y="223"/>
                </a:cubicBezTo>
                <a:cubicBezTo>
                  <a:pt x="4534" y="74"/>
                  <a:pt x="4836" y="0"/>
                  <a:pt x="5186" y="0"/>
                </a:cubicBezTo>
                <a:close/>
                <a:moveTo>
                  <a:pt x="1762" y="0"/>
                </a:moveTo>
                <a:cubicBezTo>
                  <a:pt x="2081" y="0"/>
                  <a:pt x="2354" y="79"/>
                  <a:pt x="2581" y="237"/>
                </a:cubicBezTo>
                <a:cubicBezTo>
                  <a:pt x="2808" y="394"/>
                  <a:pt x="2987" y="613"/>
                  <a:pt x="3119" y="892"/>
                </a:cubicBezTo>
                <a:lnTo>
                  <a:pt x="2406" y="1209"/>
                </a:lnTo>
                <a:cubicBezTo>
                  <a:pt x="2341" y="1059"/>
                  <a:pt x="2249" y="946"/>
                  <a:pt x="2128" y="869"/>
                </a:cubicBezTo>
                <a:cubicBezTo>
                  <a:pt x="2006" y="792"/>
                  <a:pt x="1869" y="754"/>
                  <a:pt x="1716" y="754"/>
                </a:cubicBezTo>
                <a:cubicBezTo>
                  <a:pt x="1541" y="754"/>
                  <a:pt x="1387" y="799"/>
                  <a:pt x="1254" y="890"/>
                </a:cubicBezTo>
                <a:cubicBezTo>
                  <a:pt x="1120" y="980"/>
                  <a:pt x="1016" y="1108"/>
                  <a:pt x="941" y="1274"/>
                </a:cubicBezTo>
                <a:cubicBezTo>
                  <a:pt x="866" y="1439"/>
                  <a:pt x="828" y="1633"/>
                  <a:pt x="828" y="1853"/>
                </a:cubicBezTo>
                <a:cubicBezTo>
                  <a:pt x="828" y="2080"/>
                  <a:pt x="866" y="2279"/>
                  <a:pt x="941" y="2449"/>
                </a:cubicBezTo>
                <a:cubicBezTo>
                  <a:pt x="1016" y="2619"/>
                  <a:pt x="1120" y="2751"/>
                  <a:pt x="1254" y="2845"/>
                </a:cubicBezTo>
                <a:cubicBezTo>
                  <a:pt x="1387" y="2938"/>
                  <a:pt x="1541" y="2985"/>
                  <a:pt x="1716" y="2985"/>
                </a:cubicBezTo>
                <a:cubicBezTo>
                  <a:pt x="1863" y="2985"/>
                  <a:pt x="1996" y="2946"/>
                  <a:pt x="2114" y="2868"/>
                </a:cubicBezTo>
                <a:cubicBezTo>
                  <a:pt x="2232" y="2790"/>
                  <a:pt x="2332" y="2677"/>
                  <a:pt x="2415" y="2530"/>
                </a:cubicBezTo>
                <a:lnTo>
                  <a:pt x="3128" y="2847"/>
                </a:lnTo>
                <a:cubicBezTo>
                  <a:pt x="2993" y="3132"/>
                  <a:pt x="2804" y="3352"/>
                  <a:pt x="2560" y="3507"/>
                </a:cubicBezTo>
                <a:cubicBezTo>
                  <a:pt x="2316" y="3662"/>
                  <a:pt x="2036" y="3739"/>
                  <a:pt x="1720" y="3739"/>
                </a:cubicBezTo>
                <a:cubicBezTo>
                  <a:pt x="1386" y="3739"/>
                  <a:pt x="1089" y="3661"/>
                  <a:pt x="828" y="3505"/>
                </a:cubicBezTo>
                <a:cubicBezTo>
                  <a:pt x="567" y="3348"/>
                  <a:pt x="364" y="3127"/>
                  <a:pt x="219" y="2840"/>
                </a:cubicBezTo>
                <a:cubicBezTo>
                  <a:pt x="73" y="2553"/>
                  <a:pt x="0" y="2224"/>
                  <a:pt x="0" y="1853"/>
                </a:cubicBezTo>
                <a:cubicBezTo>
                  <a:pt x="0" y="1485"/>
                  <a:pt x="74" y="1161"/>
                  <a:pt x="221" y="881"/>
                </a:cubicBezTo>
                <a:cubicBezTo>
                  <a:pt x="368" y="600"/>
                  <a:pt x="575" y="383"/>
                  <a:pt x="842" y="230"/>
                </a:cubicBezTo>
                <a:cubicBezTo>
                  <a:pt x="1109" y="76"/>
                  <a:pt x="1415" y="0"/>
                  <a:pt x="1762" y="0"/>
                </a:cubicBezTo>
                <a:close/>
              </a:path>
            </a:pathLst>
          </a:custGeom>
          <a:noFill/>
          <a:ln w="19050" cap="flat">
            <a:gradFill>
              <a:gsLst>
                <a:gs pos="0">
                  <a:srgbClr val="FFFFFF">
                    <a:alpha val="11765"/>
                  </a:srgbClr>
                </a:gs>
                <a:gs pos="100000">
                  <a:srgbClr val="FFFFFF">
                    <a:alpha val="0"/>
                  </a:srgbClr>
                </a:gs>
              </a:gsLst>
              <a:lin ang="5400000" scaled="1"/>
            </a:gradFill>
            <a:prstDash val="solid"/>
            <a:round/>
          </a:ln>
        </p:spPr>
        <p:txBody>
          <a:bodyPr vert="horz" wrap="square" lIns="91440" tIns="45720" rIns="91440" bIns="45720" numCol="1" anchor="t" anchorCtr="0" compatLnSpc="1"/>
          <a:lstStyle/>
          <a:p>
            <a:pPr lvl="0"/>
            <a:endParaRPr lang="zh-CN" altLang="en-US"/>
          </a:p>
        </p:txBody>
      </p:sp>
      <p:sp>
        <p:nvSpPr>
          <p:cNvPr id="2" name="标题 1"/>
          <p:cNvSpPr>
            <a:spLocks noGrp="1"/>
          </p:cNvSpPr>
          <p:nvPr>
            <p:ph type="title" hasCustomPrompt="1"/>
            <p:custDataLst>
              <p:tags r:id="rId7"/>
            </p:custDataLst>
          </p:nvPr>
        </p:nvSpPr>
        <p:spPr>
          <a:xfrm>
            <a:off x="978853" y="678421"/>
            <a:ext cx="10252709" cy="1194589"/>
          </a:xfrm>
        </p:spPr>
        <p:txBody>
          <a:bodyPr wrap="square" anchor="ctr">
            <a:normAutofit/>
          </a:bodyPr>
          <a:lstStyle>
            <a:lvl1pPr algn="ctr">
              <a:defRPr sz="6000">
                <a:solidFill>
                  <a:schemeClr val="lt1">
                    <a:lumMod val="100000"/>
                  </a:schemeClr>
                </a:solidFill>
                <a:latin typeface="+mj-ea"/>
                <a:ea typeface="+mj-ea"/>
              </a:defRPr>
            </a:lvl1pPr>
          </a:lstStyle>
          <a:p>
            <a:r>
              <a:rPr lang="zh-CN" altLang="en-US" dirty="0"/>
              <a:t>标题</a:t>
            </a:r>
            <a:endParaRPr lang="zh-CN" altLang="en-US" dirty="0"/>
          </a:p>
        </p:txBody>
      </p:sp>
      <p:sp>
        <p:nvSpPr>
          <p:cNvPr id="7" name="日期占位符 3"/>
          <p:cNvSpPr>
            <a:spLocks noGrp="1"/>
          </p:cNvSpPr>
          <p:nvPr>
            <p:ph type="dt" sz="half" idx="10"/>
            <p:custDataLst>
              <p:tags r:id="rId8"/>
            </p:custDataLst>
          </p:nvPr>
        </p:nvSpPr>
        <p:spPr/>
        <p:txBody>
          <a:bodyPr wrap="square">
            <a:normAutofit/>
          </a:bodyPr>
          <a:lstStyle/>
          <a:p>
            <a:fld id="{5592522B-0F24-4480-B9DD-A9474A6880D6}" type="datetimeFigureOut">
              <a:rPr lang="zh-CN" altLang="en-US" smtClean="0"/>
            </a:fld>
            <a:endParaRPr lang="zh-CN" altLang="en-US"/>
          </a:p>
        </p:txBody>
      </p:sp>
      <p:sp>
        <p:nvSpPr>
          <p:cNvPr id="8" name="页脚占位符 4"/>
          <p:cNvSpPr>
            <a:spLocks noGrp="1"/>
          </p:cNvSpPr>
          <p:nvPr>
            <p:ph type="ftr" sz="quarter" idx="11"/>
            <p:custDataLst>
              <p:tags r:id="rId9"/>
            </p:custDataLst>
          </p:nvPr>
        </p:nvSpPr>
        <p:spPr/>
        <p:txBody>
          <a:bodyPr/>
          <a:lstStyle/>
          <a:p>
            <a:endParaRPr lang="zh-CN" altLang="en-US"/>
          </a:p>
        </p:txBody>
      </p:sp>
      <p:sp>
        <p:nvSpPr>
          <p:cNvPr id="9" name="灯片编号占位符 5"/>
          <p:cNvSpPr>
            <a:spLocks noGrp="1"/>
          </p:cNvSpPr>
          <p:nvPr>
            <p:ph type="sldNum" sz="quarter" idx="12"/>
            <p:custDataLst>
              <p:tags r:id="rId10"/>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showMasterSp="0" userDrawn="1">
  <p:cSld name="节标题">
    <p:spTree>
      <p:nvGrpSpPr>
        <p:cNvPr id="1" name=""/>
        <p:cNvGrpSpPr/>
        <p:nvPr/>
      </p:nvGrpSpPr>
      <p:grpSpPr>
        <a:xfrm>
          <a:off x="0" y="0"/>
          <a:ext cx="0" cy="0"/>
          <a:chOff x="0" y="0"/>
          <a:chExt cx="0" cy="0"/>
        </a:xfrm>
      </p:grpSpPr>
      <p:pic>
        <p:nvPicPr>
          <p:cNvPr id="9" name="图片 8" descr="C:/Users/ADMIN/AppData/Local/Temp/fig2wpp/@png2x_bg-2558&amp;1227.png"/>
          <p:cNvPicPr>
            <a:picLocks noChangeAspect="1"/>
          </p:cNvPicPr>
          <p:nvPr userDrawn="1">
            <p:custDataLst>
              <p:tags r:id="rId2"/>
            </p:custDataLst>
          </p:nvPr>
        </p:nvPicPr>
        <p:blipFill>
          <a:blip r:embed="rId3" r:link="rId4"/>
          <a:stretch>
            <a:fillRect/>
          </a:stretch>
        </p:blipFill>
        <p:spPr>
          <a:xfrm>
            <a:off x="0" y="0"/>
            <a:ext cx="12192000" cy="6858000"/>
          </a:xfrm>
          <a:prstGeom prst="rect">
            <a:avLst/>
          </a:prstGeom>
        </p:spPr>
      </p:pic>
      <p:sp>
        <p:nvSpPr>
          <p:cNvPr id="10" name="矩形 9"/>
          <p:cNvSpPr/>
          <p:nvPr userDrawn="1">
            <p:custDataLst>
              <p:tags r:id="rId5"/>
            </p:custDataLst>
          </p:nvPr>
        </p:nvSpPr>
        <p:spPr>
          <a:xfrm>
            <a:off x="0" y="2540"/>
            <a:ext cx="2819400" cy="6852920"/>
          </a:xfrm>
          <a:prstGeom prst="rect">
            <a:avLst/>
          </a:prstGeom>
          <a:gradFill>
            <a:gsLst>
              <a:gs pos="0">
                <a:schemeClr val="accent1">
                  <a:lumMod val="75000"/>
                  <a:alpha val="100000"/>
                </a:schemeClr>
              </a:gs>
              <a:gs pos="100000">
                <a:schemeClr val="accent1">
                  <a:lumMod val="50000"/>
                  <a:alpha val="100000"/>
                </a:schemeClr>
              </a:gs>
            </a:gsLst>
            <a:lin ang="5400000" scaled="0"/>
          </a:gradFill>
          <a:ln w="25400">
            <a:noFill/>
          </a:ln>
          <a:effectLst>
            <a:outerShdw blurRad="254000" dist="50800" dir="5399997" algn="ctr" rotWithShape="0">
              <a:schemeClr val="accent1">
                <a:alpha val="30000"/>
              </a:scheme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dirty="0"/>
          </a:p>
        </p:txBody>
      </p:sp>
      <p:sp>
        <p:nvSpPr>
          <p:cNvPr id="7" name="Freeform 19"/>
          <p:cNvSpPr/>
          <p:nvPr userDrawn="1">
            <p:custDataLst>
              <p:tags r:id="rId6"/>
            </p:custDataLst>
          </p:nvPr>
        </p:nvSpPr>
        <p:spPr bwMode="auto">
          <a:xfrm>
            <a:off x="894252" y="777558"/>
            <a:ext cx="1030896" cy="5302884"/>
          </a:xfrm>
          <a:custGeom>
            <a:avLst/>
            <a:gdLst>
              <a:gd name="T0" fmla="*/ 1873 w 4338"/>
              <a:gd name="T1" fmla="*/ 5116 h 22329"/>
              <a:gd name="T2" fmla="*/ 3036 w 4338"/>
              <a:gd name="T3" fmla="*/ 5559 h 22329"/>
              <a:gd name="T4" fmla="*/ 3415 w 4338"/>
              <a:gd name="T5" fmla="*/ 8926 h 22329"/>
              <a:gd name="T6" fmla="*/ 2369 w 4338"/>
              <a:gd name="T7" fmla="*/ 9353 h 22329"/>
              <a:gd name="T8" fmla="*/ 3285 w 4338"/>
              <a:gd name="T9" fmla="*/ 9996 h 22329"/>
              <a:gd name="T10" fmla="*/ 3415 w 4338"/>
              <a:gd name="T11" fmla="*/ 8926 h 22329"/>
              <a:gd name="T12" fmla="*/ 2225 w 4338"/>
              <a:gd name="T13" fmla="*/ 934 h 22329"/>
              <a:gd name="T14" fmla="*/ 2380 w 4338"/>
              <a:gd name="T15" fmla="*/ 2047 h 22329"/>
              <a:gd name="T16" fmla="*/ 3261 w 4338"/>
              <a:gd name="T17" fmla="*/ 2047 h 22329"/>
              <a:gd name="T18" fmla="*/ 3415 w 4338"/>
              <a:gd name="T19" fmla="*/ 934 h 22329"/>
              <a:gd name="T20" fmla="*/ 3135 w 4338"/>
              <a:gd name="T21" fmla="*/ 17937 h 22329"/>
              <a:gd name="T22" fmla="*/ 1201 w 4338"/>
              <a:gd name="T23" fmla="*/ 17937 h 22329"/>
              <a:gd name="T24" fmla="*/ 1201 w 4338"/>
              <a:gd name="T25" fmla="*/ 18863 h 22329"/>
              <a:gd name="T26" fmla="*/ 3135 w 4338"/>
              <a:gd name="T27" fmla="*/ 18863 h 22329"/>
              <a:gd name="T28" fmla="*/ 4264 w 4338"/>
              <a:gd name="T29" fmla="*/ 21545 h 22329"/>
              <a:gd name="T30" fmla="*/ 75 w 4338"/>
              <a:gd name="T31" fmla="*/ 22329 h 22329"/>
              <a:gd name="T32" fmla="*/ 3218 w 4338"/>
              <a:gd name="T33" fmla="*/ 21395 h 22329"/>
              <a:gd name="T34" fmla="*/ 3703 w 4338"/>
              <a:gd name="T35" fmla="*/ 20456 h 22329"/>
              <a:gd name="T36" fmla="*/ 4264 w 4338"/>
              <a:gd name="T37" fmla="*/ 11576 h 22329"/>
              <a:gd name="T38" fmla="*/ 3389 w 4338"/>
              <a:gd name="T39" fmla="*/ 14853 h 22329"/>
              <a:gd name="T40" fmla="*/ 75 w 4338"/>
              <a:gd name="T41" fmla="*/ 13684 h 22329"/>
              <a:gd name="T42" fmla="*/ 3389 w 4338"/>
              <a:gd name="T43" fmla="*/ 12750 h 22329"/>
              <a:gd name="T44" fmla="*/ 4264 w 4338"/>
              <a:gd name="T45" fmla="*/ 11576 h 22329"/>
              <a:gd name="T46" fmla="*/ 4264 w 4338"/>
              <a:gd name="T47" fmla="*/ 9486 h 22329"/>
              <a:gd name="T48" fmla="*/ 2892 w 4338"/>
              <a:gd name="T49" fmla="*/ 11173 h 22329"/>
              <a:gd name="T50" fmla="*/ 1686 w 4338"/>
              <a:gd name="T51" fmla="*/ 10442 h 22329"/>
              <a:gd name="T52" fmla="*/ 75 w 4338"/>
              <a:gd name="T53" fmla="*/ 10292 h 22329"/>
              <a:gd name="T54" fmla="*/ 1516 w 4338"/>
              <a:gd name="T55" fmla="*/ 8926 h 22329"/>
              <a:gd name="T56" fmla="*/ 75 w 4338"/>
              <a:gd name="T57" fmla="*/ 7992 h 22329"/>
              <a:gd name="T58" fmla="*/ 4264 w 4338"/>
              <a:gd name="T59" fmla="*/ 5062 h 22329"/>
              <a:gd name="T60" fmla="*/ 75 w 4338"/>
              <a:gd name="T61" fmla="*/ 7597 h 22329"/>
              <a:gd name="T62" fmla="*/ 998 w 4338"/>
              <a:gd name="T63" fmla="*/ 6279 h 22329"/>
              <a:gd name="T64" fmla="*/ 75 w 4338"/>
              <a:gd name="T65" fmla="*/ 4475 h 22329"/>
              <a:gd name="T66" fmla="*/ 4264 w 4338"/>
              <a:gd name="T67" fmla="*/ 5062 h 22329"/>
              <a:gd name="T68" fmla="*/ 4264 w 4338"/>
              <a:gd name="T69" fmla="*/ 1553 h 22329"/>
              <a:gd name="T70" fmla="*/ 3591 w 4338"/>
              <a:gd name="T71" fmla="*/ 3026 h 22329"/>
              <a:gd name="T72" fmla="*/ 1758 w 4338"/>
              <a:gd name="T73" fmla="*/ 2794 h 22329"/>
              <a:gd name="T74" fmla="*/ 1377 w 4338"/>
              <a:gd name="T75" fmla="*/ 934 h 22329"/>
              <a:gd name="T76" fmla="*/ 75 w 4338"/>
              <a:gd name="T77" fmla="*/ 0 h 22329"/>
              <a:gd name="T78" fmla="*/ 4338 w 4338"/>
              <a:gd name="T79" fmla="*/ 18398 h 22329"/>
              <a:gd name="T80" fmla="*/ 2167 w 4338"/>
              <a:gd name="T81" fmla="*/ 19978 h 22329"/>
              <a:gd name="T82" fmla="*/ 0 w 4338"/>
              <a:gd name="T83" fmla="*/ 18398 h 22329"/>
              <a:gd name="T84" fmla="*/ 2167 w 4338"/>
              <a:gd name="T85" fmla="*/ 16819 h 22329"/>
              <a:gd name="T86" fmla="*/ 4338 w 4338"/>
              <a:gd name="T87" fmla="*/ 18398 h 22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338" h="22329">
                <a:moveTo>
                  <a:pt x="3036" y="5527"/>
                </a:moveTo>
                <a:lnTo>
                  <a:pt x="1873" y="5116"/>
                </a:lnTo>
                <a:lnTo>
                  <a:pt x="1873" y="5969"/>
                </a:lnTo>
                <a:lnTo>
                  <a:pt x="3036" y="5559"/>
                </a:lnTo>
                <a:lnTo>
                  <a:pt x="3036" y="5527"/>
                </a:lnTo>
                <a:close/>
                <a:moveTo>
                  <a:pt x="3415" y="8926"/>
                </a:moveTo>
                <a:lnTo>
                  <a:pt x="2369" y="8926"/>
                </a:lnTo>
                <a:lnTo>
                  <a:pt x="2369" y="9353"/>
                </a:lnTo>
                <a:cubicBezTo>
                  <a:pt x="2369" y="9929"/>
                  <a:pt x="2544" y="10217"/>
                  <a:pt x="2892" y="10217"/>
                </a:cubicBezTo>
                <a:cubicBezTo>
                  <a:pt x="3067" y="10217"/>
                  <a:pt x="3197" y="10144"/>
                  <a:pt x="3285" y="9996"/>
                </a:cubicBezTo>
                <a:cubicBezTo>
                  <a:pt x="3372" y="9848"/>
                  <a:pt x="3415" y="9634"/>
                  <a:pt x="3415" y="9353"/>
                </a:cubicBezTo>
                <a:lnTo>
                  <a:pt x="3415" y="8926"/>
                </a:lnTo>
                <a:close/>
                <a:moveTo>
                  <a:pt x="3415" y="934"/>
                </a:moveTo>
                <a:lnTo>
                  <a:pt x="2225" y="934"/>
                </a:lnTo>
                <a:lnTo>
                  <a:pt x="2225" y="1414"/>
                </a:lnTo>
                <a:cubicBezTo>
                  <a:pt x="2225" y="1685"/>
                  <a:pt x="2277" y="1895"/>
                  <a:pt x="2380" y="2047"/>
                </a:cubicBezTo>
                <a:cubicBezTo>
                  <a:pt x="2483" y="2198"/>
                  <a:pt x="2629" y="2273"/>
                  <a:pt x="2818" y="2273"/>
                </a:cubicBezTo>
                <a:cubicBezTo>
                  <a:pt x="3010" y="2273"/>
                  <a:pt x="3157" y="2198"/>
                  <a:pt x="3261" y="2047"/>
                </a:cubicBezTo>
                <a:cubicBezTo>
                  <a:pt x="3364" y="1895"/>
                  <a:pt x="3415" y="1685"/>
                  <a:pt x="3415" y="1414"/>
                </a:cubicBezTo>
                <a:lnTo>
                  <a:pt x="3415" y="934"/>
                </a:lnTo>
                <a:close/>
                <a:moveTo>
                  <a:pt x="3463" y="18398"/>
                </a:moveTo>
                <a:cubicBezTo>
                  <a:pt x="3463" y="18199"/>
                  <a:pt x="3354" y="18045"/>
                  <a:pt x="3135" y="17937"/>
                </a:cubicBezTo>
                <a:cubicBezTo>
                  <a:pt x="2916" y="17828"/>
                  <a:pt x="2594" y="17774"/>
                  <a:pt x="2167" y="17774"/>
                </a:cubicBezTo>
                <a:cubicBezTo>
                  <a:pt x="1740" y="17774"/>
                  <a:pt x="1418" y="17828"/>
                  <a:pt x="1201" y="17937"/>
                </a:cubicBezTo>
                <a:cubicBezTo>
                  <a:pt x="984" y="18045"/>
                  <a:pt x="875" y="18199"/>
                  <a:pt x="875" y="18398"/>
                </a:cubicBezTo>
                <a:cubicBezTo>
                  <a:pt x="875" y="18601"/>
                  <a:pt x="984" y="18756"/>
                  <a:pt x="1201" y="18863"/>
                </a:cubicBezTo>
                <a:cubicBezTo>
                  <a:pt x="1418" y="18969"/>
                  <a:pt x="1740" y="19023"/>
                  <a:pt x="2167" y="19023"/>
                </a:cubicBezTo>
                <a:cubicBezTo>
                  <a:pt x="2594" y="19023"/>
                  <a:pt x="2916" y="18969"/>
                  <a:pt x="3135" y="18863"/>
                </a:cubicBezTo>
                <a:cubicBezTo>
                  <a:pt x="3354" y="18756"/>
                  <a:pt x="3463" y="18601"/>
                  <a:pt x="3463" y="18398"/>
                </a:cubicBezTo>
                <a:close/>
                <a:moveTo>
                  <a:pt x="4264" y="21545"/>
                </a:moveTo>
                <a:lnTo>
                  <a:pt x="4264" y="22329"/>
                </a:lnTo>
                <a:lnTo>
                  <a:pt x="75" y="22329"/>
                </a:lnTo>
                <a:lnTo>
                  <a:pt x="75" y="21395"/>
                </a:lnTo>
                <a:lnTo>
                  <a:pt x="3218" y="21395"/>
                </a:lnTo>
                <a:lnTo>
                  <a:pt x="2732" y="20456"/>
                </a:lnTo>
                <a:lnTo>
                  <a:pt x="3703" y="20456"/>
                </a:lnTo>
                <a:lnTo>
                  <a:pt x="4264" y="21545"/>
                </a:lnTo>
                <a:close/>
                <a:moveTo>
                  <a:pt x="4264" y="11576"/>
                </a:moveTo>
                <a:lnTo>
                  <a:pt x="4264" y="14853"/>
                </a:lnTo>
                <a:lnTo>
                  <a:pt x="3389" y="14853"/>
                </a:lnTo>
                <a:lnTo>
                  <a:pt x="3389" y="13684"/>
                </a:lnTo>
                <a:lnTo>
                  <a:pt x="75" y="13684"/>
                </a:lnTo>
                <a:lnTo>
                  <a:pt x="75" y="12750"/>
                </a:lnTo>
                <a:lnTo>
                  <a:pt x="3389" y="12750"/>
                </a:lnTo>
                <a:lnTo>
                  <a:pt x="3389" y="11576"/>
                </a:lnTo>
                <a:lnTo>
                  <a:pt x="4264" y="11576"/>
                </a:lnTo>
                <a:close/>
                <a:moveTo>
                  <a:pt x="4264" y="7992"/>
                </a:moveTo>
                <a:lnTo>
                  <a:pt x="4264" y="9486"/>
                </a:lnTo>
                <a:cubicBezTo>
                  <a:pt x="4264" y="10020"/>
                  <a:pt x="4143" y="10434"/>
                  <a:pt x="3901" y="10730"/>
                </a:cubicBezTo>
                <a:cubicBezTo>
                  <a:pt x="3659" y="11025"/>
                  <a:pt x="3323" y="11173"/>
                  <a:pt x="2892" y="11173"/>
                </a:cubicBezTo>
                <a:cubicBezTo>
                  <a:pt x="2608" y="11173"/>
                  <a:pt x="2363" y="11109"/>
                  <a:pt x="2159" y="10983"/>
                </a:cubicBezTo>
                <a:cubicBezTo>
                  <a:pt x="1954" y="10857"/>
                  <a:pt x="1797" y="10676"/>
                  <a:pt x="1686" y="10442"/>
                </a:cubicBezTo>
                <a:lnTo>
                  <a:pt x="75" y="11386"/>
                </a:lnTo>
                <a:lnTo>
                  <a:pt x="75" y="10292"/>
                </a:lnTo>
                <a:lnTo>
                  <a:pt x="1516" y="9524"/>
                </a:lnTo>
                <a:lnTo>
                  <a:pt x="1516" y="8926"/>
                </a:lnTo>
                <a:lnTo>
                  <a:pt x="75" y="8926"/>
                </a:lnTo>
                <a:lnTo>
                  <a:pt x="75" y="7992"/>
                </a:lnTo>
                <a:lnTo>
                  <a:pt x="4264" y="7992"/>
                </a:lnTo>
                <a:close/>
                <a:moveTo>
                  <a:pt x="4264" y="5062"/>
                </a:moveTo>
                <a:lnTo>
                  <a:pt x="4264" y="6017"/>
                </a:lnTo>
                <a:lnTo>
                  <a:pt x="75" y="7597"/>
                </a:lnTo>
                <a:lnTo>
                  <a:pt x="75" y="6604"/>
                </a:lnTo>
                <a:lnTo>
                  <a:pt x="998" y="6279"/>
                </a:lnTo>
                <a:lnTo>
                  <a:pt x="998" y="4801"/>
                </a:lnTo>
                <a:lnTo>
                  <a:pt x="75" y="4475"/>
                </a:lnTo>
                <a:lnTo>
                  <a:pt x="75" y="3488"/>
                </a:lnTo>
                <a:lnTo>
                  <a:pt x="4264" y="5062"/>
                </a:lnTo>
                <a:close/>
                <a:moveTo>
                  <a:pt x="4264" y="0"/>
                </a:moveTo>
                <a:lnTo>
                  <a:pt x="4264" y="1553"/>
                </a:lnTo>
                <a:cubicBezTo>
                  <a:pt x="4264" y="1898"/>
                  <a:pt x="4206" y="2196"/>
                  <a:pt x="4090" y="2447"/>
                </a:cubicBezTo>
                <a:cubicBezTo>
                  <a:pt x="3975" y="2698"/>
                  <a:pt x="3808" y="2891"/>
                  <a:pt x="3591" y="3026"/>
                </a:cubicBezTo>
                <a:cubicBezTo>
                  <a:pt x="3374" y="3161"/>
                  <a:pt x="3116" y="3229"/>
                  <a:pt x="2818" y="3229"/>
                </a:cubicBezTo>
                <a:cubicBezTo>
                  <a:pt x="2366" y="3229"/>
                  <a:pt x="2013" y="3084"/>
                  <a:pt x="1758" y="2794"/>
                </a:cubicBezTo>
                <a:cubicBezTo>
                  <a:pt x="1504" y="2504"/>
                  <a:pt x="1377" y="2108"/>
                  <a:pt x="1377" y="1606"/>
                </a:cubicBezTo>
                <a:lnTo>
                  <a:pt x="1377" y="934"/>
                </a:lnTo>
                <a:lnTo>
                  <a:pt x="75" y="934"/>
                </a:lnTo>
                <a:lnTo>
                  <a:pt x="75" y="0"/>
                </a:lnTo>
                <a:lnTo>
                  <a:pt x="4264" y="0"/>
                </a:lnTo>
                <a:close/>
                <a:moveTo>
                  <a:pt x="4338" y="18398"/>
                </a:moveTo>
                <a:cubicBezTo>
                  <a:pt x="4338" y="18907"/>
                  <a:pt x="4154" y="19297"/>
                  <a:pt x="3786" y="19570"/>
                </a:cubicBezTo>
                <a:cubicBezTo>
                  <a:pt x="3418" y="19842"/>
                  <a:pt x="2878" y="19978"/>
                  <a:pt x="2167" y="19978"/>
                </a:cubicBezTo>
                <a:cubicBezTo>
                  <a:pt x="1455" y="19978"/>
                  <a:pt x="916" y="19843"/>
                  <a:pt x="550" y="19572"/>
                </a:cubicBezTo>
                <a:cubicBezTo>
                  <a:pt x="183" y="19302"/>
                  <a:pt x="0" y="18911"/>
                  <a:pt x="0" y="18398"/>
                </a:cubicBezTo>
                <a:cubicBezTo>
                  <a:pt x="0" y="17890"/>
                  <a:pt x="184" y="17499"/>
                  <a:pt x="552" y="17227"/>
                </a:cubicBezTo>
                <a:cubicBezTo>
                  <a:pt x="921" y="16955"/>
                  <a:pt x="1459" y="16819"/>
                  <a:pt x="2167" y="16819"/>
                </a:cubicBezTo>
                <a:cubicBezTo>
                  <a:pt x="2878" y="16819"/>
                  <a:pt x="3418" y="16955"/>
                  <a:pt x="3786" y="17227"/>
                </a:cubicBezTo>
                <a:cubicBezTo>
                  <a:pt x="4154" y="17499"/>
                  <a:pt x="4338" y="17890"/>
                  <a:pt x="4338" y="18398"/>
                </a:cubicBezTo>
                <a:close/>
              </a:path>
            </a:pathLst>
          </a:custGeom>
          <a:noFill/>
          <a:ln w="19050" cap="flat">
            <a:gradFill>
              <a:gsLst>
                <a:gs pos="0">
                  <a:srgbClr val="FFFFFF">
                    <a:alpha val="11765"/>
                  </a:srgbClr>
                </a:gs>
                <a:gs pos="100000">
                  <a:srgbClr val="FFFFFF">
                    <a:alpha val="0"/>
                  </a:srgbClr>
                </a:gs>
              </a:gsLst>
              <a:lin ang="5400000" scaled="1"/>
            </a:gradFill>
            <a:prstDash val="solid"/>
            <a:round/>
          </a:ln>
        </p:spPr>
        <p:txBody>
          <a:bodyPr vert="horz" wrap="square" lIns="91440" tIns="45720" rIns="91440" bIns="45720" numCol="1" anchor="t" anchorCtr="0" compatLnSpc="1"/>
          <a:lstStyle/>
          <a:p>
            <a:pPr lvl="0"/>
            <a:endParaRPr lang="zh-CN" altLang="en-US"/>
          </a:p>
        </p:txBody>
      </p:sp>
      <p:sp>
        <p:nvSpPr>
          <p:cNvPr id="2" name="标题 1"/>
          <p:cNvSpPr>
            <a:spLocks noGrp="1"/>
          </p:cNvSpPr>
          <p:nvPr>
            <p:ph type="title"/>
            <p:custDataLst>
              <p:tags r:id="rId7"/>
            </p:custDataLst>
          </p:nvPr>
        </p:nvSpPr>
        <p:spPr>
          <a:xfrm>
            <a:off x="4038600" y="777558"/>
            <a:ext cx="7810500" cy="5302884"/>
          </a:xfrm>
        </p:spPr>
        <p:txBody>
          <a:bodyPr wrap="square" anchor="ctr">
            <a:normAutofit/>
          </a:bodyPr>
          <a:lstStyle>
            <a:lvl1pPr algn="l">
              <a:defRPr sz="5000">
                <a:latin typeface="+mj-ea"/>
                <a:ea typeface="+mj-ea"/>
              </a:defRPr>
            </a:lvl1pPr>
          </a:lstStyle>
          <a:p>
            <a:r>
              <a:rPr lang="zh-CN" altLang="en-US" dirty="0"/>
              <a:t>单击此处编辑母版标题样式</a:t>
            </a:r>
            <a:endParaRPr lang="zh-CN" altLang="en-US" dirty="0"/>
          </a:p>
        </p:txBody>
      </p:sp>
      <p:sp>
        <p:nvSpPr>
          <p:cNvPr id="8" name="节编号 3"/>
          <p:cNvSpPr>
            <a:spLocks noGrp="1"/>
          </p:cNvSpPr>
          <p:nvPr>
            <p:ph type="body" sz="quarter" idx="13" hasCustomPrompt="1"/>
            <p:custDataLst>
              <p:tags r:id="rId8"/>
            </p:custDataLst>
          </p:nvPr>
        </p:nvSpPr>
        <p:spPr>
          <a:xfrm>
            <a:off x="571501" y="780098"/>
            <a:ext cx="2031999" cy="5302884"/>
          </a:xfrm>
        </p:spPr>
        <p:txBody>
          <a:bodyPr vert="eaVert" wrap="none" anchor="ctr">
            <a:normAutofit/>
          </a:bodyPr>
          <a:lstStyle>
            <a:lvl1pPr marL="0" indent="0" algn="ctr">
              <a:buNone/>
              <a:defRPr sz="6000" b="1">
                <a:solidFill>
                  <a:schemeClr val="lt1">
                    <a:lumMod val="100000"/>
                  </a:schemeClr>
                </a:solidFill>
                <a:latin typeface="+mj-ea"/>
                <a:ea typeface="+mj-ea"/>
              </a:defRPr>
            </a:lvl1pPr>
          </a:lstStyle>
          <a:p>
            <a:pPr lvl="0"/>
            <a:r>
              <a:rPr lang="zh-CN" altLang="en-US" dirty="0"/>
              <a:t>节编号</a:t>
            </a:r>
            <a:endParaRPr lang="zh-CN" altLang="en-US" dirty="0"/>
          </a:p>
        </p:txBody>
      </p:sp>
      <p:sp>
        <p:nvSpPr>
          <p:cNvPr id="4" name="日期占位符 4"/>
          <p:cNvSpPr>
            <a:spLocks noGrp="1"/>
          </p:cNvSpPr>
          <p:nvPr>
            <p:ph type="dt" sz="half" idx="10"/>
            <p:custDataLst>
              <p:tags r:id="rId9"/>
            </p:custDataLst>
          </p:nvPr>
        </p:nvSpPr>
        <p:spPr/>
        <p:txBody>
          <a:bodyPr wrap="square">
            <a:normAutofit/>
          </a:bodyPr>
          <a:lstStyle/>
          <a:p>
            <a:fld id="{5592522B-0F24-4480-B9DD-A9474A6880D6}" type="datetimeFigureOut">
              <a:rPr lang="zh-CN" altLang="en-US" smtClean="0"/>
            </a:fld>
            <a:endParaRPr lang="zh-CN" altLang="en-US"/>
          </a:p>
        </p:txBody>
      </p:sp>
      <p:sp>
        <p:nvSpPr>
          <p:cNvPr id="5" name="页脚占位符 5"/>
          <p:cNvSpPr>
            <a:spLocks noGrp="1"/>
          </p:cNvSpPr>
          <p:nvPr>
            <p:ph type="ftr" sz="quarter" idx="11"/>
            <p:custDataLst>
              <p:tags r:id="rId10"/>
            </p:custDataLst>
          </p:nvPr>
        </p:nvSpPr>
        <p:spPr/>
        <p:txBody>
          <a:bodyPr/>
          <a:lstStyle/>
          <a:p>
            <a:endParaRPr lang="zh-CN" altLang="en-US"/>
          </a:p>
        </p:txBody>
      </p:sp>
      <p:sp>
        <p:nvSpPr>
          <p:cNvPr id="6" name="灯片编号占位符 6"/>
          <p:cNvSpPr>
            <a:spLocks noGrp="1"/>
          </p:cNvSpPr>
          <p:nvPr>
            <p:ph type="sldNum" sz="quarter" idx="12"/>
            <p:custDataLst>
              <p:tags r:id="rId11"/>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vert="horz" wrap="square" lIns="0" tIns="0" rIns="0" bIns="0" rtlCol="0" anchor="b">
            <a:normAutofit/>
          </a:bodyPr>
          <a:lstStyle>
            <a:lvl1pPr>
              <a:defRPr lang="zh-CN" altLang="en-US" dirty="0"/>
            </a:lvl1pPr>
          </a:lstStyle>
          <a:p>
            <a:pPr lvl="0"/>
            <a:r>
              <a:rPr lang="zh-CN" altLang="en-US" dirty="0"/>
              <a:t>单击此处编辑母版标题样式</a:t>
            </a:r>
            <a:endParaRPr lang="zh-CN" altLang="en-US" dirty="0"/>
          </a:p>
        </p:txBody>
      </p:sp>
      <p:sp>
        <p:nvSpPr>
          <p:cNvPr id="3" name="内容占位符 2"/>
          <p:cNvSpPr>
            <a:spLocks noGrp="1"/>
          </p:cNvSpPr>
          <p:nvPr>
            <p:ph sz="half" idx="1"/>
            <p:custDataLst>
              <p:tags r:id="rId3"/>
            </p:custDataLst>
          </p:nvPr>
        </p:nvSpPr>
        <p:spPr>
          <a:xfrm>
            <a:off x="695960" y="1301750"/>
            <a:ext cx="5323840" cy="4875850"/>
          </a:xfrm>
        </p:spPr>
        <p:txBody>
          <a:bodyPr wrap="square">
            <a:normAutofit/>
          </a:bodyPr>
          <a:lstStyle/>
          <a:p>
            <a:pPr lvl="0"/>
            <a:r>
              <a:rPr lang="zh-CN" altLang="en-US" dirty="0"/>
              <a:t>单击此处编辑母版文本样式</a:t>
            </a:r>
            <a:endParaRPr lang="zh-CN" altLang="en-US" dirty="0"/>
          </a:p>
          <a:p>
            <a:pPr lvl="1"/>
            <a:r>
              <a:rPr lang="zh-CN" altLang="en-US" dirty="0">
                <a:sym typeface="+mn-ea"/>
              </a:rPr>
              <a:t>第</a:t>
            </a:r>
            <a:r>
              <a:rPr lang="zh-CN" altLang="en-US" dirty="0"/>
              <a:t>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4" name="内容占位符 3"/>
          <p:cNvSpPr>
            <a:spLocks noGrp="1"/>
          </p:cNvSpPr>
          <p:nvPr>
            <p:ph sz="half" idx="2"/>
            <p:custDataLst>
              <p:tags r:id="rId4"/>
            </p:custDataLst>
          </p:nvPr>
        </p:nvSpPr>
        <p:spPr>
          <a:xfrm>
            <a:off x="6172200" y="1301750"/>
            <a:ext cx="5323840" cy="4875850"/>
          </a:xfrm>
        </p:spPr>
        <p:txBody>
          <a:bodyPr wrap="square">
            <a:normAutofit/>
          </a:bodyPr>
          <a:lstStyle/>
          <a:p>
            <a:pPr lvl="0"/>
            <a:r>
              <a:rPr lang="zh-CN" altLang="en-US" dirty="0"/>
              <a:t>单击此处编辑母版文本样式</a:t>
            </a:r>
            <a:endParaRPr lang="zh-CN" altLang="en-US" dirty="0"/>
          </a:p>
          <a:p>
            <a:pPr lvl="1"/>
            <a:r>
              <a:rPr lang="zh-CN" altLang="en-US" dirty="0">
                <a:sym typeface="+mn-ea"/>
              </a:rPr>
              <a:t>第</a:t>
            </a:r>
            <a:r>
              <a:rPr lang="zh-CN" altLang="en-US" dirty="0"/>
              <a:t>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5" name="日期占位符 4"/>
          <p:cNvSpPr>
            <a:spLocks noGrp="1"/>
          </p:cNvSpPr>
          <p:nvPr>
            <p:ph type="dt" sz="half" idx="10"/>
            <p:custDataLst>
              <p:tags r:id="rId5"/>
            </p:custDataLst>
          </p:nvPr>
        </p:nvSpPr>
        <p:spPr/>
        <p:txBody>
          <a:bodyPr wrap="square">
            <a:normAutofit/>
          </a:bodyPr>
          <a:lstStyle/>
          <a:p>
            <a:fld id="{5592522B-0F24-4480-B9DD-A9474A6880D6}"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9788" y="360000"/>
            <a:ext cx="10515600" cy="864000"/>
          </a:xfrm>
        </p:spPr>
        <p:txBody>
          <a:bodyPr vert="horz" wrap="square" lIns="0" tIns="0" rIns="0" bIns="0" rtlCol="0" anchor="b">
            <a:normAutofit/>
          </a:bodyPr>
          <a:lstStyle>
            <a:lvl1pPr>
              <a:defRPr lang="zh-CN" altLang="en-US" dirty="0"/>
            </a:lvl1pPr>
          </a:lstStyle>
          <a:p>
            <a:pPr lvl="0"/>
            <a:r>
              <a:rPr lang="zh-CN" altLang="en-US" dirty="0"/>
              <a:t>单击此处编辑母版标题样式</a:t>
            </a:r>
            <a:endParaRPr lang="zh-CN" altLang="en-US" dirty="0"/>
          </a:p>
        </p:txBody>
      </p:sp>
      <p:sp>
        <p:nvSpPr>
          <p:cNvPr id="3" name="文本占位符 2"/>
          <p:cNvSpPr>
            <a:spLocks noGrp="1"/>
          </p:cNvSpPr>
          <p:nvPr>
            <p:ph type="body" idx="1"/>
            <p:custDataLst>
              <p:tags r:id="rId3"/>
            </p:custDataLst>
          </p:nvPr>
        </p:nvSpPr>
        <p:spPr>
          <a:xfrm>
            <a:off x="695960" y="1301750"/>
            <a:ext cx="5323840" cy="411303"/>
          </a:xfrm>
        </p:spPr>
        <p:txBody>
          <a:bodyPr wrap="square"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endParaRPr lang="zh-CN" altLang="en-US" dirty="0"/>
          </a:p>
        </p:txBody>
      </p:sp>
      <p:sp>
        <p:nvSpPr>
          <p:cNvPr id="4" name="内容占位符 3"/>
          <p:cNvSpPr>
            <a:spLocks noGrp="1"/>
          </p:cNvSpPr>
          <p:nvPr>
            <p:ph sz="half" idx="2"/>
            <p:custDataLst>
              <p:tags r:id="rId4"/>
            </p:custDataLst>
          </p:nvPr>
        </p:nvSpPr>
        <p:spPr>
          <a:xfrm>
            <a:off x="695960" y="1875099"/>
            <a:ext cx="5323840" cy="4300276"/>
          </a:xfrm>
        </p:spPr>
        <p:txBody>
          <a:bodyPr wrap="square">
            <a:normAutofit/>
          </a:bodyPr>
          <a:lstStyle/>
          <a:p>
            <a:pPr lvl="0"/>
            <a:r>
              <a:rPr lang="zh-CN" altLang="en-US" dirty="0"/>
              <a:t>单击此处编辑母版文本样式</a:t>
            </a:r>
            <a:endParaRPr lang="zh-CN" altLang="en-US" dirty="0"/>
          </a:p>
          <a:p>
            <a:pPr lvl="1"/>
            <a:r>
              <a:rPr lang="zh-CN" altLang="en-US" dirty="0">
                <a:sym typeface="+mn-ea"/>
              </a:rPr>
              <a:t>第</a:t>
            </a:r>
            <a:r>
              <a:rPr lang="zh-CN" altLang="en-US" dirty="0"/>
              <a:t>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5" name="文本占位符 4"/>
          <p:cNvSpPr>
            <a:spLocks noGrp="1"/>
          </p:cNvSpPr>
          <p:nvPr>
            <p:ph type="body" sz="quarter" idx="3"/>
            <p:custDataLst>
              <p:tags r:id="rId5"/>
            </p:custDataLst>
          </p:nvPr>
        </p:nvSpPr>
        <p:spPr>
          <a:xfrm>
            <a:off x="6172200" y="1301750"/>
            <a:ext cx="5323840" cy="411303"/>
          </a:xfrm>
        </p:spPr>
        <p:txBody>
          <a:bodyPr wrap="square"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endParaRPr lang="zh-CN" altLang="en-US" dirty="0"/>
          </a:p>
        </p:txBody>
      </p:sp>
      <p:sp>
        <p:nvSpPr>
          <p:cNvPr id="6" name="内容占位符 5"/>
          <p:cNvSpPr>
            <a:spLocks noGrp="1"/>
          </p:cNvSpPr>
          <p:nvPr>
            <p:ph sz="quarter" idx="4"/>
            <p:custDataLst>
              <p:tags r:id="rId6"/>
            </p:custDataLst>
          </p:nvPr>
        </p:nvSpPr>
        <p:spPr>
          <a:xfrm>
            <a:off x="6172200" y="1875099"/>
            <a:ext cx="5323840" cy="4300276"/>
          </a:xfrm>
        </p:spPr>
        <p:txBody>
          <a:bodyPr wrap="square">
            <a:normAutofit/>
          </a:bodyPr>
          <a:lstStyle/>
          <a:p>
            <a:pPr lvl="0"/>
            <a:r>
              <a:rPr lang="zh-CN" altLang="en-US" dirty="0"/>
              <a:t>单击此处编辑母版文本样式</a:t>
            </a:r>
            <a:endParaRPr lang="zh-CN" altLang="en-US" dirty="0"/>
          </a:p>
          <a:p>
            <a:pPr lvl="1"/>
            <a:r>
              <a:rPr lang="zh-CN" altLang="en-US" dirty="0">
                <a:sym typeface="+mn-ea"/>
              </a:rPr>
              <a:t>第</a:t>
            </a:r>
            <a:r>
              <a:rPr lang="zh-CN" altLang="en-US" dirty="0"/>
              <a:t>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7" name="日期占位符 6"/>
          <p:cNvSpPr>
            <a:spLocks noGrp="1"/>
          </p:cNvSpPr>
          <p:nvPr>
            <p:ph type="dt" sz="half" idx="10"/>
            <p:custDataLst>
              <p:tags r:id="rId7"/>
            </p:custDataLst>
          </p:nvPr>
        </p:nvSpPr>
        <p:spPr/>
        <p:txBody>
          <a:bodyPr wrap="square">
            <a:normAutofit/>
          </a:bodyPr>
          <a:lstStyle/>
          <a:p>
            <a:fld id="{5592522B-0F24-4480-B9DD-A9474A6880D6}"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lvl1pPr marL="0" marR="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方正黑体_GBK" panose="03000509000000000000" charset="-122"/>
                <a:ea typeface="方正黑体_GBK" panose="03000509000000000000" charset="-122"/>
                <a:cs typeface="方正黑体_GBK" panose="03000509000000000000" charset="-122"/>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800" b="0" i="0" u="none" strike="noStrike" kern="1200" cap="none" spc="150" normalizeH="0" baseline="0" noProof="1" dirty="0">
                <a:solidFill>
                  <a:schemeClr val="tx1">
                    <a:lumMod val="65000"/>
                    <a:lumOff val="35000"/>
                  </a:schemeClr>
                </a:solidFill>
                <a:uFillTx/>
                <a:latin typeface="方正黑体_GBK" panose="03000509000000000000" charset="-122"/>
                <a:ea typeface="方正黑体_GBK" panose="03000509000000000000" charset="-122"/>
                <a:cs typeface="方正黑体_GBK" panose="03000509000000000000" charset="-122"/>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方正黑体_GBK" panose="03000509000000000000" charset="-122"/>
                <a:ea typeface="方正黑体_GBK" panose="03000509000000000000" charset="-122"/>
                <a:cs typeface="方正黑体_GBK" panose="03000509000000000000" charset="-122"/>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方正黑体_GBK" panose="03000509000000000000" charset="-122"/>
                <a:ea typeface="方正黑体_GBK" panose="03000509000000000000" charset="-122"/>
                <a:cs typeface="方正黑体_GBK" panose="03000509000000000000" charset="-122"/>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latin typeface="方正黑体_GBK" panose="03000509000000000000" charset="-122"/>
                <a:ea typeface="方正黑体_GBK" panose="03000509000000000000" charset="-122"/>
                <a:cs typeface="方正黑体_GBK" panose="03000509000000000000" charset="-122"/>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latin typeface="方正黑体_GBK" panose="03000509000000000000" charset="-122"/>
                <a:ea typeface="方正黑体_GBK" panose="03000509000000000000" charset="-122"/>
                <a:cs typeface="方正黑体_GBK" panose="03000509000000000000" charset="-122"/>
                <a:sym typeface="+mn-ea"/>
              </a:defRPr>
            </a:lvl5pPr>
            <a:lvl6pPr marL="2286000" indent="0">
              <a:buNone/>
              <a:defRPr/>
            </a:lvl6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advTm="0"/>
    </mc:Choice>
    <mc:Fallback>
      <p:transition spd="slow" advTm="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wrap="square">
            <a:normAutofit/>
          </a:body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3"/>
            </p:custDataLst>
          </p:nvPr>
        </p:nvSpPr>
        <p:spPr/>
        <p:txBody>
          <a:bodyPr wrap="square">
            <a:normAutofit/>
          </a:bodyPr>
          <a:lstStyle/>
          <a:p>
            <a:fld id="{5592522B-0F24-4480-B9DD-A9474A6880D6}"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wrap="square">
            <a:normAutofit/>
          </a:bodyPr>
          <a:lstStyle/>
          <a:p>
            <a:fld id="{5592522B-0F24-4480-B9DD-A9474A6880D6}" type="datetimeFigureOut">
              <a:rPr lang="zh-CN" altLang="en-US" smtClean="0"/>
            </a:fld>
            <a:endParaRPr lang="zh-CN" altLang="en-US" dirty="0"/>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仅内容">
    <p:spTree>
      <p:nvGrpSpPr>
        <p:cNvPr id="1" name=""/>
        <p:cNvGrpSpPr/>
        <p:nvPr/>
      </p:nvGrpSpPr>
      <p:grpSpPr>
        <a:xfrm>
          <a:off x="0" y="0"/>
          <a:ext cx="0" cy="0"/>
          <a:chOff x="0" y="0"/>
          <a:chExt cx="0" cy="0"/>
        </a:xfrm>
      </p:grpSpPr>
      <p:sp>
        <p:nvSpPr>
          <p:cNvPr id="3" name="内容占位符 1"/>
          <p:cNvSpPr>
            <a:spLocks noGrp="1"/>
          </p:cNvSpPr>
          <p:nvPr>
            <p:ph idx="1"/>
            <p:custDataLst>
              <p:tags r:id="rId2"/>
            </p:custDataLst>
          </p:nvPr>
        </p:nvSpPr>
        <p:spPr>
          <a:xfrm>
            <a:off x="695960" y="360045"/>
            <a:ext cx="10801985" cy="5817870"/>
          </a:xfrm>
        </p:spPr>
        <p:txBody>
          <a:bodyPr wrap="square">
            <a:normAutofit/>
          </a:bodyPr>
          <a:lstStyle/>
          <a:p>
            <a:pPr lvl="0"/>
            <a:r>
              <a:rPr lang="zh-CN" altLang="en-US" dirty="0"/>
              <a:t>单击此处编辑母版文本样式</a:t>
            </a:r>
            <a:endParaRPr lang="zh-CN" altLang="en-US" dirty="0"/>
          </a:p>
          <a:p>
            <a:pPr lvl="1"/>
            <a:r>
              <a:rPr lang="zh-CN" altLang="en-US" dirty="0">
                <a:sym typeface="+mn-ea"/>
              </a:rPr>
              <a:t>第</a:t>
            </a:r>
            <a:r>
              <a:rPr lang="zh-CN" altLang="en-US" dirty="0"/>
              <a:t>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4" name="日期占位符 2"/>
          <p:cNvSpPr>
            <a:spLocks noGrp="1"/>
          </p:cNvSpPr>
          <p:nvPr>
            <p:ph type="dt" sz="half" idx="10"/>
            <p:custDataLst>
              <p:tags r:id="rId3"/>
            </p:custDataLst>
          </p:nvPr>
        </p:nvSpPr>
        <p:spPr/>
        <p:txBody>
          <a:bodyPr wrap="square">
            <a:normAutofit/>
          </a:bodyPr>
          <a:lstStyle/>
          <a:p>
            <a:fld id="{5592522B-0F24-4480-B9DD-A9474A6880D6}" type="datetimeFigureOut">
              <a:rPr lang="zh-CN" altLang="en-US" smtClean="0"/>
            </a:fld>
            <a:endParaRPr lang="zh-CN" altLang="en-US"/>
          </a:p>
        </p:txBody>
      </p:sp>
      <p:sp>
        <p:nvSpPr>
          <p:cNvPr id="5" name="页脚占位符 3"/>
          <p:cNvSpPr>
            <a:spLocks noGrp="1"/>
          </p:cNvSpPr>
          <p:nvPr>
            <p:ph type="ftr" sz="quarter" idx="11"/>
            <p:custDataLst>
              <p:tags r:id="rId4"/>
            </p:custDataLst>
          </p:nvPr>
        </p:nvSpPr>
        <p:spPr/>
        <p:txBody>
          <a:bodyPr/>
          <a:lstStyle/>
          <a:p>
            <a:endParaRPr lang="zh-CN" altLang="en-US"/>
          </a:p>
        </p:txBody>
      </p:sp>
      <p:sp>
        <p:nvSpPr>
          <p:cNvPr id="6" name="灯片编号占位符 4"/>
          <p:cNvSpPr>
            <a:spLocks noGrp="1"/>
          </p:cNvSpPr>
          <p:nvPr>
            <p:ph type="sldNum" sz="quarter" idx="12"/>
            <p:custDataLst>
              <p:tags r:id="rId5"/>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标题和副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9788" y="360000"/>
            <a:ext cx="10515600" cy="864000"/>
          </a:xfrm>
        </p:spPr>
        <p:txBody>
          <a:bodyPr wrap="square">
            <a:normAutofit/>
          </a:bodyPr>
          <a:lstStyle>
            <a:lvl1pPr>
              <a:defRPr>
                <a:latin typeface="+mj-ea"/>
                <a:ea typeface="+mj-ea"/>
              </a:defRPr>
            </a:lvl1pPr>
          </a:lstStyle>
          <a:p>
            <a:r>
              <a:rPr lang="zh-CN" altLang="en-US" dirty="0"/>
              <a:t>单击此处编辑母版标题样式</a:t>
            </a:r>
            <a:endParaRPr lang="zh-CN" altLang="en-US" dirty="0"/>
          </a:p>
        </p:txBody>
      </p:sp>
      <p:sp>
        <p:nvSpPr>
          <p:cNvPr id="3" name="文本占位符 2"/>
          <p:cNvSpPr>
            <a:spLocks noGrp="1"/>
          </p:cNvSpPr>
          <p:nvPr>
            <p:ph type="body" idx="1" hasCustomPrompt="1"/>
            <p:custDataLst>
              <p:tags r:id="rId3"/>
            </p:custDataLst>
          </p:nvPr>
        </p:nvSpPr>
        <p:spPr>
          <a:xfrm>
            <a:off x="695960" y="1301750"/>
            <a:ext cx="10799088" cy="405553"/>
          </a:xfrm>
        </p:spPr>
        <p:txBody>
          <a:bodyPr wrap="square" anchor="t">
            <a:normAutofit/>
          </a:bodyPr>
          <a:lstStyle>
            <a:lvl1pPr marL="0" indent="0">
              <a:buNone/>
              <a:defRPr sz="2800" b="0">
                <a:latin typeface="+mj-ea"/>
                <a:ea typeface="+mj-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zh-CN" altLang="en-US" dirty="0"/>
              <a:t>单击此处编辑副标题</a:t>
            </a:r>
            <a:endParaRPr lang="zh-CN" altLang="en-US" dirty="0"/>
          </a:p>
        </p:txBody>
      </p:sp>
      <p:sp>
        <p:nvSpPr>
          <p:cNvPr id="7" name="日期占位符 3"/>
          <p:cNvSpPr>
            <a:spLocks noGrp="1"/>
          </p:cNvSpPr>
          <p:nvPr>
            <p:ph type="dt" sz="half" idx="10"/>
            <p:custDataLst>
              <p:tags r:id="rId4"/>
            </p:custDataLst>
          </p:nvPr>
        </p:nvSpPr>
        <p:spPr/>
        <p:txBody>
          <a:bodyPr wrap="square">
            <a:normAutofit/>
          </a:bodyPr>
          <a:lstStyle/>
          <a:p>
            <a:fld id="{5592522B-0F24-4480-B9DD-A9474A6880D6}" type="datetimeFigureOut">
              <a:rPr lang="zh-CN" altLang="en-US" smtClean="0"/>
            </a:fld>
            <a:endParaRPr lang="zh-CN" altLang="en-US"/>
          </a:p>
        </p:txBody>
      </p:sp>
      <p:sp>
        <p:nvSpPr>
          <p:cNvPr id="8" name="页脚占位符 4"/>
          <p:cNvSpPr>
            <a:spLocks noGrp="1"/>
          </p:cNvSpPr>
          <p:nvPr>
            <p:ph type="ftr" sz="quarter" idx="11"/>
            <p:custDataLst>
              <p:tags r:id="rId5"/>
            </p:custDataLst>
          </p:nvPr>
        </p:nvSpPr>
        <p:spPr/>
        <p:txBody>
          <a:bodyPr/>
          <a:lstStyle/>
          <a:p>
            <a:endParaRPr lang="zh-CN" altLang="en-US"/>
          </a:p>
        </p:txBody>
      </p:sp>
      <p:sp>
        <p:nvSpPr>
          <p:cNvPr id="9" name="灯片编号占位符 5"/>
          <p:cNvSpPr>
            <a:spLocks noGrp="1"/>
          </p:cNvSpPr>
          <p:nvPr>
            <p:ph type="sldNum" sz="quarter" idx="12"/>
            <p:custDataLst>
              <p:tags r:id="rId6"/>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showMasterSp="0" userDrawn="1">
  <p:cSld name="末尾幻灯片">
    <p:spTree>
      <p:nvGrpSpPr>
        <p:cNvPr id="1" name=""/>
        <p:cNvGrpSpPr/>
        <p:nvPr/>
      </p:nvGrpSpPr>
      <p:grpSpPr>
        <a:xfrm>
          <a:off x="0" y="0"/>
          <a:ext cx="0" cy="0"/>
          <a:chOff x="0" y="0"/>
          <a:chExt cx="0" cy="0"/>
        </a:xfrm>
      </p:grpSpPr>
      <p:pic>
        <p:nvPicPr>
          <p:cNvPr id="8" name="图片 7" descr="C:/Users/ADMIN/AppData/Local/Temp/fig2wpp/@png2x_bg-2603&amp;1175.png"/>
          <p:cNvPicPr>
            <a:picLocks noChangeAspect="1"/>
          </p:cNvPicPr>
          <p:nvPr userDrawn="1">
            <p:custDataLst>
              <p:tags r:id="rId2"/>
            </p:custDataLst>
          </p:nvPr>
        </p:nvPicPr>
        <p:blipFill>
          <a:blip r:embed="rId3" r:link="rId4"/>
          <a:stretch>
            <a:fillRect/>
          </a:stretch>
        </p:blipFill>
        <p:spPr>
          <a:xfrm>
            <a:off x="0" y="0"/>
            <a:ext cx="12192000" cy="6858000"/>
          </a:xfrm>
          <a:prstGeom prst="rect">
            <a:avLst/>
          </a:prstGeom>
        </p:spPr>
      </p:pic>
      <p:sp>
        <p:nvSpPr>
          <p:cNvPr id="11" name="矩形 10"/>
          <p:cNvSpPr/>
          <p:nvPr userDrawn="1">
            <p:custDataLst>
              <p:tags r:id="rId5"/>
            </p:custDataLst>
          </p:nvPr>
        </p:nvSpPr>
        <p:spPr>
          <a:xfrm>
            <a:off x="0" y="1562100"/>
            <a:ext cx="12191365" cy="3238500"/>
          </a:xfrm>
          <a:prstGeom prst="rect">
            <a:avLst/>
          </a:prstGeom>
          <a:gradFill>
            <a:gsLst>
              <a:gs pos="0">
                <a:schemeClr val="accent1">
                  <a:lumMod val="75000"/>
                  <a:alpha val="100000"/>
                </a:schemeClr>
              </a:gs>
              <a:gs pos="100000">
                <a:schemeClr val="accent1">
                  <a:lumMod val="50000"/>
                  <a:alpha val="100000"/>
                </a:schemeClr>
              </a:gs>
            </a:gsLst>
            <a:lin ang="10800000" scaled="0"/>
          </a:gradFill>
          <a:ln w="25400">
            <a:noFill/>
          </a:ln>
          <a:effectLst>
            <a:outerShdw blurRad="254000" dist="50800" dir="5399997" algn="ctr" rotWithShape="0">
              <a:schemeClr val="accent1">
                <a:alpha val="30000"/>
              </a:scheme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dirty="0"/>
          </a:p>
        </p:txBody>
      </p:sp>
      <p:sp>
        <p:nvSpPr>
          <p:cNvPr id="3" name="Freeform 10"/>
          <p:cNvSpPr/>
          <p:nvPr userDrawn="1">
            <p:custDataLst>
              <p:tags r:id="rId6"/>
            </p:custDataLst>
          </p:nvPr>
        </p:nvSpPr>
        <p:spPr bwMode="auto">
          <a:xfrm>
            <a:off x="625287" y="2461446"/>
            <a:ext cx="10941426" cy="1439808"/>
          </a:xfrm>
          <a:custGeom>
            <a:avLst/>
            <a:gdLst>
              <a:gd name="T0" fmla="*/ 12960 w 23822"/>
              <a:gd name="T1" fmla="*/ 1770 h 3115"/>
              <a:gd name="T2" fmla="*/ 3135 w 23822"/>
              <a:gd name="T3" fmla="*/ 682 h 3115"/>
              <a:gd name="T4" fmla="*/ 4187 w 23822"/>
              <a:gd name="T5" fmla="*/ 2207 h 3115"/>
              <a:gd name="T6" fmla="*/ 3518 w 23822"/>
              <a:gd name="T7" fmla="*/ 682 h 3115"/>
              <a:gd name="T8" fmla="*/ 18941 w 23822"/>
              <a:gd name="T9" fmla="*/ 873 h 3115"/>
              <a:gd name="T10" fmla="*/ 19478 w 23822"/>
              <a:gd name="T11" fmla="*/ 2487 h 3115"/>
              <a:gd name="T12" fmla="*/ 20012 w 23822"/>
              <a:gd name="T13" fmla="*/ 873 h 3115"/>
              <a:gd name="T14" fmla="*/ 21929 w 23822"/>
              <a:gd name="T15" fmla="*/ 53 h 3115"/>
              <a:gd name="T16" fmla="*/ 23152 w 23822"/>
              <a:gd name="T17" fmla="*/ 53 h 3115"/>
              <a:gd name="T18" fmla="*/ 23240 w 23822"/>
              <a:gd name="T19" fmla="*/ 3061 h 3115"/>
              <a:gd name="T20" fmla="*/ 21983 w 23822"/>
              <a:gd name="T21" fmla="*/ 3061 h 3115"/>
              <a:gd name="T22" fmla="*/ 16972 w 23822"/>
              <a:gd name="T23" fmla="*/ 53 h 3115"/>
              <a:gd name="T24" fmla="*/ 16972 w 23822"/>
              <a:gd name="T25" fmla="*/ 3061 h 3115"/>
              <a:gd name="T26" fmla="*/ 16616 w 23822"/>
              <a:gd name="T27" fmla="*/ 53 h 3115"/>
              <a:gd name="T28" fmla="*/ 15777 w 23822"/>
              <a:gd name="T29" fmla="*/ 3061 h 3115"/>
              <a:gd name="T30" fmla="*/ 14263 w 23822"/>
              <a:gd name="T31" fmla="*/ 682 h 3115"/>
              <a:gd name="T32" fmla="*/ 12994 w 23822"/>
              <a:gd name="T33" fmla="*/ 53 h 3115"/>
              <a:gd name="T34" fmla="*/ 13182 w 23822"/>
              <a:gd name="T35" fmla="*/ 2398 h 3115"/>
              <a:gd name="T36" fmla="*/ 11178 w 23822"/>
              <a:gd name="T37" fmla="*/ 3061 h 3115"/>
              <a:gd name="T38" fmla="*/ 6207 w 23822"/>
              <a:gd name="T39" fmla="*/ 53 h 3115"/>
              <a:gd name="T40" fmla="*/ 6763 w 23822"/>
              <a:gd name="T41" fmla="*/ 2487 h 3115"/>
              <a:gd name="T42" fmla="*/ 7318 w 23822"/>
              <a:gd name="T43" fmla="*/ 53 h 3115"/>
              <a:gd name="T44" fmla="*/ 7839 w 23822"/>
              <a:gd name="T45" fmla="*/ 2533 h 3115"/>
              <a:gd name="T46" fmla="*/ 6111 w 23822"/>
              <a:gd name="T47" fmla="*/ 2966 h 3115"/>
              <a:gd name="T48" fmla="*/ 5536 w 23822"/>
              <a:gd name="T49" fmla="*/ 53 h 3115"/>
              <a:gd name="T50" fmla="*/ 4396 w 23822"/>
              <a:gd name="T51" fmla="*/ 231 h 3115"/>
              <a:gd name="T52" fmla="*/ 4925 w 23822"/>
              <a:gd name="T53" fmla="*/ 2368 h 3115"/>
              <a:gd name="T54" fmla="*/ 2464 w 23822"/>
              <a:gd name="T55" fmla="*/ 3061 h 3115"/>
              <a:gd name="T56" fmla="*/ 2024 w 23822"/>
              <a:gd name="T57" fmla="*/ 53 h 3115"/>
              <a:gd name="T58" fmla="*/ 671 w 23822"/>
              <a:gd name="T59" fmla="*/ 1230 h 3115"/>
              <a:gd name="T60" fmla="*/ 671 w 23822"/>
              <a:gd name="T61" fmla="*/ 1839 h 3115"/>
              <a:gd name="T62" fmla="*/ 2070 w 23822"/>
              <a:gd name="T63" fmla="*/ 3061 h 3115"/>
              <a:gd name="T64" fmla="*/ 19478 w 23822"/>
              <a:gd name="T65" fmla="*/ 0 h 3115"/>
              <a:gd name="T66" fmla="*/ 20892 w 23822"/>
              <a:gd name="T67" fmla="*/ 1559 h 3115"/>
              <a:gd name="T68" fmla="*/ 19478 w 23822"/>
              <a:gd name="T69" fmla="*/ 3115 h 3115"/>
              <a:gd name="T70" fmla="*/ 18060 w 23822"/>
              <a:gd name="T71" fmla="*/ 1559 h 3115"/>
              <a:gd name="T72" fmla="*/ 19478 w 23822"/>
              <a:gd name="T73" fmla="*/ 0 h 3115"/>
              <a:gd name="T74" fmla="*/ 11010 w 23822"/>
              <a:gd name="T75" fmla="*/ 743 h 3115"/>
              <a:gd name="T76" fmla="*/ 9841 w 23822"/>
              <a:gd name="T77" fmla="*/ 628 h 3115"/>
              <a:gd name="T78" fmla="*/ 9102 w 23822"/>
              <a:gd name="T79" fmla="*/ 1544 h 3115"/>
              <a:gd name="T80" fmla="*/ 9841 w 23822"/>
              <a:gd name="T81" fmla="*/ 2487 h 3115"/>
              <a:gd name="T82" fmla="*/ 11018 w 23822"/>
              <a:gd name="T83" fmla="*/ 2372 h 3115"/>
              <a:gd name="T84" fmla="*/ 9102 w 23822"/>
              <a:gd name="T85" fmla="*/ 2920 h 3115"/>
              <a:gd name="T86" fmla="*/ 8596 w 23822"/>
              <a:gd name="T87" fmla="*/ 733 h 3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822" h="3115">
                <a:moveTo>
                  <a:pt x="12642" y="935"/>
                </a:moveTo>
                <a:lnTo>
                  <a:pt x="12347" y="1770"/>
                </a:lnTo>
                <a:lnTo>
                  <a:pt x="12960" y="1770"/>
                </a:lnTo>
                <a:lnTo>
                  <a:pt x="12665" y="935"/>
                </a:lnTo>
                <a:lnTo>
                  <a:pt x="12642" y="935"/>
                </a:lnTo>
                <a:close/>
                <a:moveTo>
                  <a:pt x="3135" y="682"/>
                </a:moveTo>
                <a:lnTo>
                  <a:pt x="3135" y="2433"/>
                </a:lnTo>
                <a:lnTo>
                  <a:pt x="3488" y="2433"/>
                </a:lnTo>
                <a:cubicBezTo>
                  <a:pt x="3792" y="2433"/>
                  <a:pt x="4025" y="2358"/>
                  <a:pt x="4187" y="2207"/>
                </a:cubicBezTo>
                <a:cubicBezTo>
                  <a:pt x="4349" y="2056"/>
                  <a:pt x="4430" y="1840"/>
                  <a:pt x="4430" y="1559"/>
                </a:cubicBezTo>
                <a:cubicBezTo>
                  <a:pt x="4430" y="1276"/>
                  <a:pt x="4352" y="1059"/>
                  <a:pt x="4195" y="908"/>
                </a:cubicBezTo>
                <a:cubicBezTo>
                  <a:pt x="4037" y="757"/>
                  <a:pt x="3812" y="682"/>
                  <a:pt x="3518" y="682"/>
                </a:cubicBezTo>
                <a:lnTo>
                  <a:pt x="3135" y="682"/>
                </a:lnTo>
                <a:close/>
                <a:moveTo>
                  <a:pt x="19478" y="628"/>
                </a:moveTo>
                <a:cubicBezTo>
                  <a:pt x="19251" y="628"/>
                  <a:pt x="19072" y="710"/>
                  <a:pt x="18941" y="873"/>
                </a:cubicBezTo>
                <a:cubicBezTo>
                  <a:pt x="18811" y="1037"/>
                  <a:pt x="18746" y="1265"/>
                  <a:pt x="18746" y="1559"/>
                </a:cubicBezTo>
                <a:cubicBezTo>
                  <a:pt x="18746" y="1853"/>
                  <a:pt x="18811" y="2081"/>
                  <a:pt x="18941" y="2243"/>
                </a:cubicBezTo>
                <a:cubicBezTo>
                  <a:pt x="19072" y="2405"/>
                  <a:pt x="19251" y="2487"/>
                  <a:pt x="19478" y="2487"/>
                </a:cubicBezTo>
                <a:cubicBezTo>
                  <a:pt x="19703" y="2487"/>
                  <a:pt x="19880" y="2405"/>
                  <a:pt x="20011" y="2243"/>
                </a:cubicBezTo>
                <a:cubicBezTo>
                  <a:pt x="20141" y="2081"/>
                  <a:pt x="20206" y="1853"/>
                  <a:pt x="20206" y="1559"/>
                </a:cubicBezTo>
                <a:cubicBezTo>
                  <a:pt x="20206" y="1265"/>
                  <a:pt x="20141" y="1037"/>
                  <a:pt x="20012" y="873"/>
                </a:cubicBezTo>
                <a:cubicBezTo>
                  <a:pt x="19883" y="710"/>
                  <a:pt x="19705" y="628"/>
                  <a:pt x="19478" y="628"/>
                </a:cubicBezTo>
                <a:close/>
                <a:moveTo>
                  <a:pt x="21312" y="53"/>
                </a:moveTo>
                <a:lnTo>
                  <a:pt x="21929" y="53"/>
                </a:lnTo>
                <a:lnTo>
                  <a:pt x="23129" y="1827"/>
                </a:lnTo>
                <a:lnTo>
                  <a:pt x="23152" y="1827"/>
                </a:lnTo>
                <a:lnTo>
                  <a:pt x="23152" y="53"/>
                </a:lnTo>
                <a:lnTo>
                  <a:pt x="23822" y="53"/>
                </a:lnTo>
                <a:lnTo>
                  <a:pt x="23822" y="3061"/>
                </a:lnTo>
                <a:lnTo>
                  <a:pt x="23240" y="3061"/>
                </a:lnTo>
                <a:lnTo>
                  <a:pt x="22006" y="1287"/>
                </a:lnTo>
                <a:lnTo>
                  <a:pt x="21983" y="1287"/>
                </a:lnTo>
                <a:lnTo>
                  <a:pt x="21983" y="3061"/>
                </a:lnTo>
                <a:lnTo>
                  <a:pt x="21312" y="3061"/>
                </a:lnTo>
                <a:lnTo>
                  <a:pt x="21312" y="53"/>
                </a:lnTo>
                <a:close/>
                <a:moveTo>
                  <a:pt x="16972" y="53"/>
                </a:moveTo>
                <a:lnTo>
                  <a:pt x="17643" y="53"/>
                </a:lnTo>
                <a:lnTo>
                  <a:pt x="17643" y="3061"/>
                </a:lnTo>
                <a:lnTo>
                  <a:pt x="16972" y="3061"/>
                </a:lnTo>
                <a:lnTo>
                  <a:pt x="16972" y="53"/>
                </a:lnTo>
                <a:close/>
                <a:moveTo>
                  <a:pt x="14263" y="53"/>
                </a:moveTo>
                <a:lnTo>
                  <a:pt x="16616" y="53"/>
                </a:lnTo>
                <a:lnTo>
                  <a:pt x="16616" y="682"/>
                </a:lnTo>
                <a:lnTo>
                  <a:pt x="15777" y="682"/>
                </a:lnTo>
                <a:lnTo>
                  <a:pt x="15777" y="3061"/>
                </a:lnTo>
                <a:lnTo>
                  <a:pt x="15106" y="3061"/>
                </a:lnTo>
                <a:lnTo>
                  <a:pt x="15106" y="682"/>
                </a:lnTo>
                <a:lnTo>
                  <a:pt x="14263" y="682"/>
                </a:lnTo>
                <a:lnTo>
                  <a:pt x="14263" y="53"/>
                </a:lnTo>
                <a:close/>
                <a:moveTo>
                  <a:pt x="12308" y="53"/>
                </a:moveTo>
                <a:lnTo>
                  <a:pt x="12994" y="53"/>
                </a:lnTo>
                <a:lnTo>
                  <a:pt x="14129" y="3061"/>
                </a:lnTo>
                <a:lnTo>
                  <a:pt x="13416" y="3061"/>
                </a:lnTo>
                <a:lnTo>
                  <a:pt x="13182" y="2398"/>
                </a:lnTo>
                <a:lnTo>
                  <a:pt x="12121" y="2398"/>
                </a:lnTo>
                <a:lnTo>
                  <a:pt x="11887" y="3061"/>
                </a:lnTo>
                <a:lnTo>
                  <a:pt x="11178" y="3061"/>
                </a:lnTo>
                <a:lnTo>
                  <a:pt x="12308" y="53"/>
                </a:lnTo>
                <a:close/>
                <a:moveTo>
                  <a:pt x="5536" y="53"/>
                </a:moveTo>
                <a:lnTo>
                  <a:pt x="6207" y="53"/>
                </a:lnTo>
                <a:lnTo>
                  <a:pt x="6207" y="1824"/>
                </a:lnTo>
                <a:cubicBezTo>
                  <a:pt x="6207" y="2028"/>
                  <a:pt x="6257" y="2190"/>
                  <a:pt x="6356" y="2308"/>
                </a:cubicBezTo>
                <a:cubicBezTo>
                  <a:pt x="6456" y="2427"/>
                  <a:pt x="6591" y="2487"/>
                  <a:pt x="6763" y="2487"/>
                </a:cubicBezTo>
                <a:cubicBezTo>
                  <a:pt x="6934" y="2487"/>
                  <a:pt x="7069" y="2428"/>
                  <a:pt x="7169" y="2312"/>
                </a:cubicBezTo>
                <a:cubicBezTo>
                  <a:pt x="7268" y="2196"/>
                  <a:pt x="7318" y="2038"/>
                  <a:pt x="7318" y="1839"/>
                </a:cubicBezTo>
                <a:lnTo>
                  <a:pt x="7318" y="53"/>
                </a:lnTo>
                <a:lnTo>
                  <a:pt x="7989" y="53"/>
                </a:lnTo>
                <a:lnTo>
                  <a:pt x="7989" y="1866"/>
                </a:lnTo>
                <a:cubicBezTo>
                  <a:pt x="7989" y="2121"/>
                  <a:pt x="7939" y="2344"/>
                  <a:pt x="7839" y="2533"/>
                </a:cubicBezTo>
                <a:cubicBezTo>
                  <a:pt x="7740" y="2722"/>
                  <a:pt x="7597" y="2866"/>
                  <a:pt x="7412" y="2966"/>
                </a:cubicBezTo>
                <a:cubicBezTo>
                  <a:pt x="7227" y="3065"/>
                  <a:pt x="7010" y="3115"/>
                  <a:pt x="6763" y="3115"/>
                </a:cubicBezTo>
                <a:cubicBezTo>
                  <a:pt x="6512" y="3115"/>
                  <a:pt x="6295" y="3065"/>
                  <a:pt x="6111" y="2966"/>
                </a:cubicBezTo>
                <a:cubicBezTo>
                  <a:pt x="5927" y="2866"/>
                  <a:pt x="5785" y="2722"/>
                  <a:pt x="5686" y="2534"/>
                </a:cubicBezTo>
                <a:cubicBezTo>
                  <a:pt x="5586" y="2347"/>
                  <a:pt x="5536" y="2124"/>
                  <a:pt x="5536" y="1866"/>
                </a:cubicBezTo>
                <a:lnTo>
                  <a:pt x="5536" y="53"/>
                </a:lnTo>
                <a:close/>
                <a:moveTo>
                  <a:pt x="2464" y="53"/>
                </a:moveTo>
                <a:lnTo>
                  <a:pt x="3549" y="53"/>
                </a:lnTo>
                <a:cubicBezTo>
                  <a:pt x="3878" y="53"/>
                  <a:pt x="4161" y="113"/>
                  <a:pt x="4396" y="231"/>
                </a:cubicBezTo>
                <a:cubicBezTo>
                  <a:pt x="4631" y="350"/>
                  <a:pt x="4810" y="523"/>
                  <a:pt x="4932" y="749"/>
                </a:cubicBezTo>
                <a:cubicBezTo>
                  <a:pt x="5055" y="975"/>
                  <a:pt x="5116" y="1245"/>
                  <a:pt x="5116" y="1559"/>
                </a:cubicBezTo>
                <a:cubicBezTo>
                  <a:pt x="5116" y="1873"/>
                  <a:pt x="5052" y="2143"/>
                  <a:pt x="4925" y="2368"/>
                </a:cubicBezTo>
                <a:cubicBezTo>
                  <a:pt x="4797" y="2593"/>
                  <a:pt x="4611" y="2764"/>
                  <a:pt x="4367" y="2883"/>
                </a:cubicBezTo>
                <a:cubicBezTo>
                  <a:pt x="4123" y="3002"/>
                  <a:pt x="3829" y="3061"/>
                  <a:pt x="3484" y="3061"/>
                </a:cubicBezTo>
                <a:lnTo>
                  <a:pt x="2464" y="3061"/>
                </a:lnTo>
                <a:lnTo>
                  <a:pt x="2464" y="53"/>
                </a:lnTo>
                <a:close/>
                <a:moveTo>
                  <a:pt x="0" y="53"/>
                </a:moveTo>
                <a:lnTo>
                  <a:pt x="2024" y="53"/>
                </a:lnTo>
                <a:lnTo>
                  <a:pt x="2024" y="663"/>
                </a:lnTo>
                <a:lnTo>
                  <a:pt x="671" y="663"/>
                </a:lnTo>
                <a:lnTo>
                  <a:pt x="671" y="1230"/>
                </a:lnTo>
                <a:lnTo>
                  <a:pt x="1951" y="1230"/>
                </a:lnTo>
                <a:lnTo>
                  <a:pt x="1951" y="1839"/>
                </a:lnTo>
                <a:lnTo>
                  <a:pt x="671" y="1839"/>
                </a:lnTo>
                <a:lnTo>
                  <a:pt x="671" y="2452"/>
                </a:lnTo>
                <a:lnTo>
                  <a:pt x="2070" y="2452"/>
                </a:lnTo>
                <a:lnTo>
                  <a:pt x="2070" y="3061"/>
                </a:lnTo>
                <a:lnTo>
                  <a:pt x="0" y="3061"/>
                </a:lnTo>
                <a:lnTo>
                  <a:pt x="0" y="53"/>
                </a:lnTo>
                <a:close/>
                <a:moveTo>
                  <a:pt x="19478" y="0"/>
                </a:moveTo>
                <a:cubicBezTo>
                  <a:pt x="19767" y="0"/>
                  <a:pt x="20017" y="62"/>
                  <a:pt x="20229" y="185"/>
                </a:cubicBezTo>
                <a:cubicBezTo>
                  <a:pt x="20441" y="309"/>
                  <a:pt x="20605" y="488"/>
                  <a:pt x="20719" y="722"/>
                </a:cubicBezTo>
                <a:cubicBezTo>
                  <a:pt x="20834" y="956"/>
                  <a:pt x="20892" y="1235"/>
                  <a:pt x="20892" y="1559"/>
                </a:cubicBezTo>
                <a:cubicBezTo>
                  <a:pt x="20892" y="1881"/>
                  <a:pt x="20834" y="2159"/>
                  <a:pt x="20719" y="2393"/>
                </a:cubicBezTo>
                <a:cubicBezTo>
                  <a:pt x="20605" y="2626"/>
                  <a:pt x="20441" y="2805"/>
                  <a:pt x="20229" y="2929"/>
                </a:cubicBezTo>
                <a:cubicBezTo>
                  <a:pt x="20017" y="3053"/>
                  <a:pt x="19767" y="3115"/>
                  <a:pt x="19478" y="3115"/>
                </a:cubicBezTo>
                <a:cubicBezTo>
                  <a:pt x="19187" y="3115"/>
                  <a:pt x="18935" y="3053"/>
                  <a:pt x="18723" y="2929"/>
                </a:cubicBezTo>
                <a:cubicBezTo>
                  <a:pt x="18511" y="2805"/>
                  <a:pt x="18347" y="2626"/>
                  <a:pt x="18233" y="2393"/>
                </a:cubicBezTo>
                <a:cubicBezTo>
                  <a:pt x="18118" y="2159"/>
                  <a:pt x="18060" y="1881"/>
                  <a:pt x="18060" y="1559"/>
                </a:cubicBezTo>
                <a:cubicBezTo>
                  <a:pt x="18060" y="1235"/>
                  <a:pt x="18118" y="956"/>
                  <a:pt x="18233" y="722"/>
                </a:cubicBezTo>
                <a:cubicBezTo>
                  <a:pt x="18347" y="488"/>
                  <a:pt x="18511" y="309"/>
                  <a:pt x="18723" y="185"/>
                </a:cubicBezTo>
                <a:cubicBezTo>
                  <a:pt x="18935" y="62"/>
                  <a:pt x="19187" y="0"/>
                  <a:pt x="19478" y="0"/>
                </a:cubicBezTo>
                <a:close/>
                <a:moveTo>
                  <a:pt x="9880" y="0"/>
                </a:moveTo>
                <a:cubicBezTo>
                  <a:pt x="10145" y="0"/>
                  <a:pt x="10373" y="65"/>
                  <a:pt x="10562" y="197"/>
                </a:cubicBezTo>
                <a:cubicBezTo>
                  <a:pt x="10751" y="329"/>
                  <a:pt x="10900" y="511"/>
                  <a:pt x="11010" y="743"/>
                </a:cubicBezTo>
                <a:lnTo>
                  <a:pt x="10416" y="1007"/>
                </a:lnTo>
                <a:cubicBezTo>
                  <a:pt x="10363" y="882"/>
                  <a:pt x="10285" y="788"/>
                  <a:pt x="10184" y="724"/>
                </a:cubicBezTo>
                <a:cubicBezTo>
                  <a:pt x="10083" y="660"/>
                  <a:pt x="9969" y="628"/>
                  <a:pt x="9841" y="628"/>
                </a:cubicBezTo>
                <a:cubicBezTo>
                  <a:pt x="9696" y="628"/>
                  <a:pt x="9567" y="666"/>
                  <a:pt x="9456" y="741"/>
                </a:cubicBezTo>
                <a:cubicBezTo>
                  <a:pt x="9345" y="816"/>
                  <a:pt x="9258" y="923"/>
                  <a:pt x="9196" y="1061"/>
                </a:cubicBezTo>
                <a:cubicBezTo>
                  <a:pt x="9133" y="1199"/>
                  <a:pt x="9102" y="1360"/>
                  <a:pt x="9102" y="1544"/>
                </a:cubicBezTo>
                <a:cubicBezTo>
                  <a:pt x="9102" y="1733"/>
                  <a:pt x="9133" y="1898"/>
                  <a:pt x="9196" y="2040"/>
                </a:cubicBezTo>
                <a:cubicBezTo>
                  <a:pt x="9258" y="2182"/>
                  <a:pt x="9345" y="2292"/>
                  <a:pt x="9456" y="2370"/>
                </a:cubicBezTo>
                <a:cubicBezTo>
                  <a:pt x="9567" y="2448"/>
                  <a:pt x="9696" y="2487"/>
                  <a:pt x="9841" y="2487"/>
                </a:cubicBezTo>
                <a:cubicBezTo>
                  <a:pt x="9964" y="2487"/>
                  <a:pt x="10075" y="2454"/>
                  <a:pt x="10173" y="2389"/>
                </a:cubicBezTo>
                <a:cubicBezTo>
                  <a:pt x="10271" y="2324"/>
                  <a:pt x="10355" y="2230"/>
                  <a:pt x="10424" y="2107"/>
                </a:cubicBezTo>
                <a:lnTo>
                  <a:pt x="11018" y="2372"/>
                </a:lnTo>
                <a:cubicBezTo>
                  <a:pt x="10905" y="2609"/>
                  <a:pt x="10748" y="2792"/>
                  <a:pt x="10545" y="2922"/>
                </a:cubicBezTo>
                <a:cubicBezTo>
                  <a:pt x="10341" y="3051"/>
                  <a:pt x="10108" y="3115"/>
                  <a:pt x="9845" y="3115"/>
                </a:cubicBezTo>
                <a:cubicBezTo>
                  <a:pt x="9567" y="3115"/>
                  <a:pt x="9319" y="3050"/>
                  <a:pt x="9102" y="2920"/>
                </a:cubicBezTo>
                <a:cubicBezTo>
                  <a:pt x="8885" y="2789"/>
                  <a:pt x="8715" y="2605"/>
                  <a:pt x="8594" y="2366"/>
                </a:cubicBezTo>
                <a:cubicBezTo>
                  <a:pt x="8473" y="2127"/>
                  <a:pt x="8412" y="1853"/>
                  <a:pt x="8412" y="1544"/>
                </a:cubicBezTo>
                <a:cubicBezTo>
                  <a:pt x="8412" y="1237"/>
                  <a:pt x="8473" y="967"/>
                  <a:pt x="8596" y="733"/>
                </a:cubicBezTo>
                <a:cubicBezTo>
                  <a:pt x="8719" y="500"/>
                  <a:pt x="8891" y="319"/>
                  <a:pt x="9113" y="191"/>
                </a:cubicBezTo>
                <a:cubicBezTo>
                  <a:pt x="9336" y="63"/>
                  <a:pt x="9591" y="0"/>
                  <a:pt x="9880" y="0"/>
                </a:cubicBezTo>
                <a:close/>
              </a:path>
            </a:pathLst>
          </a:custGeom>
          <a:noFill/>
          <a:ln w="19050" cap="flat">
            <a:gradFill>
              <a:gsLst>
                <a:gs pos="0">
                  <a:srgbClr val="FFFFFF">
                    <a:alpha val="11765"/>
                  </a:srgbClr>
                </a:gs>
                <a:gs pos="100000">
                  <a:srgbClr val="FFFFFF">
                    <a:alpha val="0"/>
                  </a:srgbClr>
                </a:gs>
              </a:gsLst>
              <a:lin ang="5400000" scaled="1"/>
            </a:gradFill>
            <a:prstDash val="solid"/>
            <a:round/>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pic>
        <p:nvPicPr>
          <p:cNvPr id="15" name="图片 14" descr="C:/Users/ADMIN/AppData/Local/Temp/fig2wpp/@png2x-2574&amp;2537.png"/>
          <p:cNvPicPr>
            <a:picLocks noChangeAspect="1"/>
          </p:cNvPicPr>
          <p:nvPr userDrawn="1">
            <p:custDataLst>
              <p:tags r:id="rId7"/>
            </p:custDataLst>
          </p:nvPr>
        </p:nvPicPr>
        <p:blipFill>
          <a:blip r:embed="rId8" r:link="rId4"/>
          <a:srcRect b="11680"/>
          <a:stretch>
            <a:fillRect/>
          </a:stretch>
        </p:blipFill>
        <p:spPr>
          <a:xfrm>
            <a:off x="4352925" y="673100"/>
            <a:ext cx="3486150" cy="1574800"/>
          </a:xfrm>
          <a:prstGeom prst="rect">
            <a:avLst/>
          </a:prstGeom>
          <a:effectLst>
            <a:outerShdw blurRad="279400" dist="50800" dir="2640000" algn="t" rotWithShape="0">
              <a:schemeClr val="accent1">
                <a:lumMod val="50000"/>
                <a:alpha val="56000"/>
              </a:schemeClr>
            </a:outerShdw>
          </a:effectLst>
        </p:spPr>
      </p:pic>
      <p:sp>
        <p:nvSpPr>
          <p:cNvPr id="2" name="标题 1"/>
          <p:cNvSpPr>
            <a:spLocks noGrp="1"/>
          </p:cNvSpPr>
          <p:nvPr>
            <p:ph type="ctrTitle"/>
            <p:custDataLst>
              <p:tags r:id="rId9"/>
            </p:custDataLst>
          </p:nvPr>
        </p:nvSpPr>
        <p:spPr>
          <a:xfrm>
            <a:off x="838200" y="2075440"/>
            <a:ext cx="10515000" cy="1630880"/>
          </a:xfrm>
        </p:spPr>
        <p:txBody>
          <a:bodyPr wrap="square" anchor="b">
            <a:normAutofit/>
          </a:bodyPr>
          <a:lstStyle>
            <a:lvl1pPr algn="ctr">
              <a:lnSpc>
                <a:spcPct val="100000"/>
              </a:lnSpc>
              <a:defRPr sz="6200">
                <a:solidFill>
                  <a:schemeClr val="lt1">
                    <a:lumMod val="100000"/>
                  </a:schemeClr>
                </a:solidFill>
                <a:latin typeface="+mj-ea"/>
                <a:ea typeface="+mj-ea"/>
              </a:defRPr>
            </a:lvl1pPr>
          </a:lstStyle>
          <a:p>
            <a:r>
              <a:rPr lang="zh-CN" altLang="en-US" dirty="0"/>
              <a:t>单击此处编辑母版标题样式</a:t>
            </a:r>
            <a:endParaRPr lang="zh-CN" altLang="en-US" dirty="0"/>
          </a:p>
        </p:txBody>
      </p:sp>
      <p:sp>
        <p:nvSpPr>
          <p:cNvPr id="4" name="日期占位符 3"/>
          <p:cNvSpPr>
            <a:spLocks noGrp="1"/>
          </p:cNvSpPr>
          <p:nvPr>
            <p:ph type="dt" sz="half" idx="10"/>
            <p:custDataLst>
              <p:tags r:id="rId10"/>
            </p:custDataLst>
          </p:nvPr>
        </p:nvSpPr>
        <p:spPr/>
        <p:txBody>
          <a:bodyPr wrap="square">
            <a:normAutofit/>
          </a:bodyPr>
          <a:lstStyle/>
          <a:p>
            <a:fld id="{5592522B-0F24-4480-B9DD-A9474A6880D6}" type="datetimeFigureOut">
              <a:rPr lang="zh-CN" altLang="en-US" smtClean="0"/>
            </a:fld>
            <a:endParaRPr lang="zh-CN" altLang="en-US"/>
          </a:p>
        </p:txBody>
      </p:sp>
      <p:sp>
        <p:nvSpPr>
          <p:cNvPr id="5" name="页脚占位符 4"/>
          <p:cNvSpPr>
            <a:spLocks noGrp="1"/>
          </p:cNvSpPr>
          <p:nvPr>
            <p:ph type="ftr" sz="quarter" idx="11"/>
            <p:custDataLst>
              <p:tags r:id="rId11"/>
            </p:custDataLst>
          </p:nvPr>
        </p:nvSpPr>
        <p:spPr/>
        <p:txBody>
          <a:bodyPr/>
          <a:lstStyle/>
          <a:p>
            <a:endParaRPr lang="zh-CN" altLang="en-US"/>
          </a:p>
        </p:txBody>
      </p:sp>
      <p:sp>
        <p:nvSpPr>
          <p:cNvPr id="6" name="灯片编号占位符 5"/>
          <p:cNvSpPr>
            <a:spLocks noGrp="1"/>
          </p:cNvSpPr>
          <p:nvPr>
            <p:ph type="sldNum" sz="quarter" idx="12"/>
            <p:custDataLst>
              <p:tags r:id="rId12"/>
            </p:custDataLst>
          </p:nvPr>
        </p:nvSpPr>
        <p:spPr>
          <a:xfrm>
            <a:off x="8610600" y="6356350"/>
            <a:ext cx="2743200" cy="365125"/>
          </a:xfrm>
        </p:spPr>
        <p:txBody>
          <a:bodyPr wrap="square">
            <a:normAutofit/>
          </a:bodyPr>
          <a:lstStyle/>
          <a:p>
            <a:fld id="{BE5F26B5-172A-4DC2-B0B7-181CFC56B87C}" type="slidenum">
              <a:rPr lang="zh-CN" altLang="en-US" smtClean="0"/>
            </a:fld>
            <a:endParaRPr lang="zh-CN" altLang="en-US"/>
          </a:p>
        </p:txBody>
      </p:sp>
      <p:sp>
        <p:nvSpPr>
          <p:cNvPr id="24" name="署名占位符 10"/>
          <p:cNvSpPr>
            <a:spLocks noGrp="1"/>
          </p:cNvSpPr>
          <p:nvPr>
            <p:ph type="body" sz="quarter" idx="17" hasCustomPrompt="1"/>
            <p:custDataLst>
              <p:tags r:id="rId13"/>
            </p:custDataLst>
          </p:nvPr>
        </p:nvSpPr>
        <p:spPr>
          <a:xfrm>
            <a:off x="838200" y="4312253"/>
            <a:ext cx="10515000" cy="488348"/>
          </a:xfrm>
        </p:spPr>
        <p:txBody>
          <a:bodyPr wrap="square" anchor="t">
            <a:normAutofit/>
          </a:bodyPr>
          <a:lstStyle>
            <a:lvl1pPr marL="0" indent="0" algn="ctr">
              <a:lnSpc>
                <a:spcPct val="100000"/>
              </a:lnSpc>
              <a:buNone/>
              <a:defRPr sz="1800">
                <a:solidFill>
                  <a:schemeClr val="lt1">
                    <a:lumMod val="100000"/>
                  </a:schemeClr>
                </a:solidFill>
              </a:defRPr>
            </a:lvl1pPr>
          </a:lstStyle>
          <a:p>
            <a:pPr lvl="0"/>
            <a:r>
              <a:rPr lang="zh-CN" altLang="en-US" dirty="0"/>
              <a:t>署名</a:t>
            </a:r>
            <a:endParaRPr lang="zh-CN" alt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b="1" i="0" u="none" strike="noStrike" kern="1200" cap="none" spc="300" normalizeH="0" baseline="0">
                <a:solidFill>
                  <a:schemeClr val="tx1">
                    <a:lumMod val="85000"/>
                    <a:lumOff val="15000"/>
                  </a:schemeClr>
                </a:solidFill>
                <a:effectLst/>
                <a:uFillTx/>
              </a:defRPr>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eaLnBrk="1" fontAlgn="auto" latinLnBrk="0" hangingPunct="1">
              <a:lnSpc>
                <a:spcPct val="130000"/>
              </a:lnSpc>
              <a:buNone/>
              <a:defRPr kumimoji="0" lang="zh-CN" altLang="en-US" sz="1800" b="0" i="0" u="none" strike="noStrike" kern="1200" cap="none" spc="150" normalizeH="0" baseline="0" noProof="1">
                <a:solidFill>
                  <a:schemeClr val="tx1">
                    <a:lumMod val="65000"/>
                    <a:lumOff val="35000"/>
                  </a:schemeClr>
                </a:solidFill>
                <a:uFillTx/>
                <a:latin typeface="方正黑体_GBK" panose="03000509000000000000" charset="-122"/>
                <a:ea typeface="方正黑体_GBK" panose="03000509000000000000" charset="-122"/>
                <a:cs typeface="方正黑体_GBK" panose="03000509000000000000" charset="-122"/>
                <a:sym typeface="+mn-e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advTm="0"/>
    </mc:Choice>
    <mc:Fallback>
      <p:transition spd="slow" advTm="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方正黑体_GBK" panose="03000509000000000000" charset="-122"/>
                <a:ea typeface="方正黑体_GBK" panose="03000509000000000000" charset="-122"/>
                <a:cs typeface="方正黑体_GBK" panose="03000509000000000000" charset="-122"/>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方正黑体_GBK" panose="03000509000000000000" charset="-122"/>
                <a:ea typeface="方正黑体_GBK" panose="03000509000000000000" charset="-122"/>
                <a:cs typeface="方正黑体_GBK" panose="03000509000000000000" charset="-122"/>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方正黑体_GBK" panose="03000509000000000000" charset="-122"/>
                <a:ea typeface="方正黑体_GBK" panose="03000509000000000000" charset="-122"/>
                <a:cs typeface="方正黑体_GBK" panose="03000509000000000000" charset="-122"/>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方正黑体_GBK" panose="03000509000000000000" charset="-122"/>
                <a:ea typeface="方正黑体_GBK" panose="03000509000000000000" charset="-122"/>
                <a:cs typeface="方正黑体_GBK" panose="03000509000000000000" charset="-122"/>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latin typeface="方正黑体_GBK" panose="03000509000000000000" charset="-122"/>
                <a:ea typeface="方正黑体_GBK" panose="03000509000000000000" charset="-122"/>
                <a:cs typeface="方正黑体_GBK" panose="03000509000000000000" charset="-122"/>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latin typeface="方正黑体_GBK" panose="03000509000000000000" charset="-122"/>
                <a:ea typeface="方正黑体_GBK" panose="03000509000000000000" charset="-122"/>
                <a:cs typeface="方正黑体_GBK" panose="03000509000000000000" charset="-122"/>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lvl1pPr marL="228600" indent="-228600" eaLnBrk="1" fontAlgn="auto" latinLnBrk="0" hangingPunct="1">
              <a:lnSpc>
                <a:spcPct val="130000"/>
              </a:lnSpc>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latin typeface="方正黑体_GBK" panose="03000509000000000000" charset="-122"/>
                <a:ea typeface="方正黑体_GBK" panose="03000509000000000000" charset="-122"/>
              </a:defRPr>
            </a:lvl1pPr>
            <a:lvl2pPr marL="685800" indent="-228600" defTabSz="914400" eaLnBrk="1" fontAlgn="auto" latinLnBrk="0" hangingPunct="1">
              <a:lnSpc>
                <a:spcPct val="120000"/>
              </a:lnSpc>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latin typeface="方正黑体_GBK" panose="03000509000000000000" charset="-122"/>
                <a:ea typeface="方正黑体_GBK" panose="03000509000000000000" charset="-122"/>
              </a:defRPr>
            </a:lvl2pPr>
            <a:lvl3pPr marL="1143000" indent="-228600" eaLnBrk="1" fontAlgn="auto" latinLnBrk="0" hangingPunct="1">
              <a:lnSpc>
                <a:spcPct val="120000"/>
              </a:lnSpc>
              <a:buFont typeface="Arial" panose="020B0604020202020204" pitchFamily="34" charset="0"/>
              <a:buChar char="●"/>
              <a:defRPr sz="1600" u="none" strike="noStrike" kern="1200" cap="none" spc="150" normalizeH="0" baseline="0">
                <a:solidFill>
                  <a:schemeClr val="tx1">
                    <a:lumMod val="65000"/>
                    <a:lumOff val="35000"/>
                  </a:schemeClr>
                </a:solidFill>
                <a:latin typeface="方正黑体_GBK" panose="03000509000000000000" charset="-122"/>
                <a:ea typeface="方正黑体_GBK" panose="03000509000000000000" charset="-122"/>
              </a:defRPr>
            </a:lvl3pPr>
            <a:lvl4pPr marL="1600200" indent="-228600" eaLnBrk="1" fontAlgn="auto" latinLnBrk="0" hangingPunct="1">
              <a:lnSpc>
                <a:spcPct val="120000"/>
              </a:lnSpc>
              <a:buFont typeface="Wingdings" panose="05000000000000000000" charset="0"/>
              <a:buChar char=""/>
              <a:defRPr sz="1400" u="none" strike="noStrike" kern="1200" cap="none" spc="150" normalizeH="0" baseline="0">
                <a:solidFill>
                  <a:schemeClr val="tx1">
                    <a:lumMod val="65000"/>
                    <a:lumOff val="35000"/>
                  </a:schemeClr>
                </a:solidFill>
                <a:latin typeface="方正黑体_GBK" panose="03000509000000000000" charset="-122"/>
                <a:ea typeface="方正黑体_GBK" panose="03000509000000000000" charset="-122"/>
              </a:defRPr>
            </a:lvl4pPr>
            <a:lvl5pPr eaLnBrk="1" fontAlgn="auto" latinLnBrk="0" hangingPunct="1">
              <a:lnSpc>
                <a:spcPct val="120000"/>
              </a:lnSpc>
              <a:defRPr sz="1400" u="none" strike="noStrike" kern="1200" cap="none" spc="150" normalizeH="0">
                <a:solidFill>
                  <a:schemeClr val="tx1">
                    <a:lumMod val="65000"/>
                    <a:lumOff val="35000"/>
                  </a:schemeClr>
                </a:solidFill>
                <a:latin typeface="方正黑体_GBK" panose="03000509000000000000"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advTm="0"/>
    </mc:Choice>
    <mc:Fallback>
      <p:transition spd="slow" advTm="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方正黑体_GBK" panose="03000509000000000000" charset="-122"/>
                <a:ea typeface="方正黑体_GBK" panose="03000509000000000000" charset="-122"/>
                <a:cs typeface="方正黑体_GBK" panose="03000509000000000000" charset="-122"/>
                <a:sym typeface="+mn-ea"/>
              </a:defRPr>
            </a:lvl1pPr>
          </a:lstStyle>
          <a:p>
            <a:pPr lvl="0"/>
            <a:r>
              <a:rPr dirty="0">
                <a:sym typeface="+mn-ea"/>
              </a:rPr>
              <a:t>单击此处编辑母版标题样式</a:t>
            </a:r>
            <a:endParaRPr dirty="0">
              <a:sym typeface="+mn-ea"/>
            </a:endParaRPr>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eaLnBrk="1" fontAlgn="auto" latinLnBrk="0" hangingPunct="1">
              <a:lnSpc>
                <a:spcPct val="100000"/>
              </a:lnSpc>
              <a:spcAft>
                <a:spcPts val="0"/>
              </a:spcAft>
              <a:buNone/>
              <a:defRPr sz="2000" b="1" u="none" strike="noStrike" kern="1200" cap="none" spc="200" normalizeH="0" baseline="0">
                <a:solidFill>
                  <a:schemeClr val="tx1">
                    <a:lumMod val="75000"/>
                    <a:lumOff val="25000"/>
                  </a:schemeClr>
                </a:solidFill>
                <a:uFillTx/>
                <a:latin typeface="方正黑体_GBK" panose="03000509000000000000" charset="-122"/>
                <a:ea typeface="方正黑体_GBK" panose="03000509000000000000"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方正黑体_GBK" panose="03000509000000000000" charset="-122"/>
                <a:ea typeface="方正黑体_GBK" panose="03000509000000000000" charset="-122"/>
                <a:cs typeface="方正黑体_GBK" panose="03000509000000000000" charset="-122"/>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方正黑体_GBK" panose="03000509000000000000" charset="-122"/>
                <a:ea typeface="方正黑体_GBK" panose="03000509000000000000" charset="-122"/>
                <a:cs typeface="方正黑体_GBK" panose="03000509000000000000" charset="-122"/>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方正黑体_GBK" panose="03000509000000000000" charset="-122"/>
                <a:ea typeface="方正黑体_GBK" panose="03000509000000000000" charset="-122"/>
                <a:cs typeface="方正黑体_GBK" panose="03000509000000000000" charset="-122"/>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latin typeface="方正黑体_GBK" panose="03000509000000000000" charset="-122"/>
                <a:ea typeface="方正黑体_GBK" panose="03000509000000000000" charset="-122"/>
                <a:cs typeface="方正黑体_GBK" panose="03000509000000000000" charset="-122"/>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latin typeface="方正黑体_GBK" panose="03000509000000000000" charset="-122"/>
                <a:ea typeface="方正黑体_GBK" panose="03000509000000000000" charset="-122"/>
                <a:cs typeface="方正黑体_GBK" panose="03000509000000000000" charset="-122"/>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1" i="0" u="none" strike="noStrike" kern="1200" cap="none" spc="200" normalizeH="0" baseline="0" noProof="1" dirty="0">
                <a:solidFill>
                  <a:schemeClr val="tx1">
                    <a:lumMod val="75000"/>
                    <a:lumOff val="25000"/>
                  </a:schemeClr>
                </a:solidFill>
                <a:uFillTx/>
                <a:latin typeface="方正黑体_GBK" panose="03000509000000000000" charset="-122"/>
                <a:ea typeface="方正黑体_GBK" panose="03000509000000000000" charset="-122"/>
                <a:cs typeface="方正黑体_GBK" panose="03000509000000000000" charset="-122"/>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endParaRPr>
              <a:sym typeface="+mn-ea"/>
            </a:endParaRPr>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方正黑体_GBK" panose="03000509000000000000" charset="-122"/>
                <a:ea typeface="方正黑体_GBK" panose="03000509000000000000" charset="-122"/>
                <a:cs typeface="方正黑体_GBK" panose="03000509000000000000" charset="-122"/>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方正黑体_GBK" panose="03000509000000000000" charset="-122"/>
                <a:ea typeface="方正黑体_GBK" panose="03000509000000000000" charset="-122"/>
                <a:cs typeface="方正黑体_GBK" panose="03000509000000000000" charset="-122"/>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方正黑体_GBK" panose="03000509000000000000" charset="-122"/>
                <a:ea typeface="方正黑体_GBK" panose="03000509000000000000" charset="-122"/>
                <a:cs typeface="方正黑体_GBK" panose="03000509000000000000" charset="-122"/>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latin typeface="方正黑体_GBK" panose="03000509000000000000" charset="-122"/>
                <a:ea typeface="方正黑体_GBK" panose="03000509000000000000" charset="-122"/>
                <a:cs typeface="方正黑体_GBK" panose="03000509000000000000" charset="-122"/>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latin typeface="方正黑体_GBK" panose="03000509000000000000" charset="-122"/>
                <a:ea typeface="方正黑体_GBK" panose="03000509000000000000" charset="-122"/>
                <a:cs typeface="方正黑体_GBK" panose="03000509000000000000" charset="-122"/>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advTm="0"/>
    </mc:Choice>
    <mc:Fallback>
      <p:transition spd="slow" advTm="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方正黑体_GBK" panose="03000509000000000000" charset="-122"/>
                <a:ea typeface="方正黑体_GBK" panose="03000509000000000000" charset="-122"/>
                <a:cs typeface="方正黑体_GBK" panose="03000509000000000000" charset="-122"/>
                <a:sym typeface="+mn-ea"/>
              </a:defRPr>
            </a:lvl1pPr>
          </a:lstStyle>
          <a:p>
            <a:pPr lvl="0"/>
            <a:r>
              <a:rPr>
                <a:sym typeface="+mn-ea"/>
              </a:rPr>
              <a:t>单击此处编辑母版标题样式</a:t>
            </a:r>
            <a:endParaRPr>
              <a:sym typeface="+mn-ea"/>
            </a:endParaRPr>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advTm="0"/>
    </mc:Choice>
    <mc:Fallback>
      <p:transition spd="slow" advTm="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FFFFFF"/>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advTm="0"/>
    </mc:Choice>
    <mc:Fallback>
      <p:transition spd="slow" advTm="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bg>
      <p:bgPr>
        <a:solidFill>
          <a:srgbClr val="FFFFFF"/>
        </a:solidFill>
        <a:effectLst/>
      </p:bgPr>
    </p:bg>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0" normalizeH="0" baseline="0" noProof="1" dirty="0">
                <a:solidFill>
                  <a:schemeClr val="tx1">
                    <a:lumMod val="65000"/>
                    <a:lumOff val="35000"/>
                  </a:schemeClr>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marL="0" marR="0" lvl="0" indent="0" algn="l" defTabSz="914400" rtl="0" eaLnBrk="1" fontAlgn="auto" latinLnBrk="0" hangingPunct="1">
              <a:lnSpc>
                <a:spcPct val="130000"/>
              </a:lnSpc>
              <a:spcBef>
                <a:spcPts val="0"/>
              </a:spcBef>
              <a:spcAft>
                <a:spcPts val="600"/>
              </a:spcAft>
              <a:buFont typeface="Arial" panose="020B0604020202020204" pitchFamily="34" charset="0"/>
              <a:buNone/>
              <a:defRPr kumimoji="0" lang="zh-CN" altLang="en-US" sz="1600" b="0" i="0" u="none" strike="noStrike" kern="1200" cap="none" spc="150" normalizeH="0" baseline="0" noProof="1" dirty="0">
                <a:solidFill>
                  <a:schemeClr val="tx1">
                    <a:lumMod val="65000"/>
                    <a:lumOff val="35000"/>
                  </a:schemeClr>
                </a:solidFill>
                <a:uFillTx/>
                <a:latin typeface="方正黑体_GBK" panose="03000509000000000000" charset="-122"/>
                <a:ea typeface="方正黑体_GBK" panose="03000509000000000000" charset="-122"/>
                <a:cs typeface="方正黑体_GBK" panose="03000509000000000000" charset="-122"/>
                <a:sym typeface="+mn-ea"/>
              </a:defRPr>
            </a:lvl1pPr>
            <a:lvl2pPr marL="457200" indent="0" defTabSz="914400" eaLnBrk="1" fontAlgn="auto" latinLnBrk="0" hangingPunct="1">
              <a:buFont typeface="Arial" panose="020B0604020202020204" pitchFamily="34" charset="0"/>
              <a:buNone/>
              <a:tabLst>
                <a:tab pos="1609725" algn="l"/>
                <a:tab pos="1609725" algn="l"/>
                <a:tab pos="1609725" algn="l"/>
                <a:tab pos="1609725" algn="l"/>
              </a:tabLst>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charset="-122"/>
              </a:defRPr>
            </a:lvl2pPr>
            <a:lvl3pPr eaLnBrk="1" fontAlgn="auto" latinLnBrk="0" hangingPunct="1">
              <a:buFont typeface="Arial" panose="020B0604020202020204" pitchFamily="34" charset="0"/>
              <a:buChar char="●"/>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charset="-122"/>
              </a:defRPr>
            </a:lvl3pPr>
            <a:lvl4pPr eaLnBrk="1" fontAlgn="auto" latinLnBrk="0" hangingPunct="1">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charset="-122"/>
              </a:defRPr>
            </a:lvl4pPr>
            <a:lvl5pPr eaLnBrk="1" fontAlgn="auto" latinLnBrk="0" hangingPunct="1">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charset="-122"/>
              </a:defRPr>
            </a:lvl5pPr>
          </a:lstStyle>
          <a:p>
            <a:pPr lvl="0"/>
            <a:r>
              <a:rPr dirty="0">
                <a:sym typeface="+mn-ea"/>
              </a:rPr>
              <a:t>单击此处编辑母版文本样式</a:t>
            </a:r>
            <a:endParaRPr dirty="0">
              <a:sym typeface="+mn-ea"/>
            </a:endParaRPr>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lstStyle>
            <a:lvl1pPr>
              <a:defRPr baseline="0"/>
            </a:lvl1pPr>
          </a:lstStyle>
          <a:p>
            <a:r>
              <a:rPr lang="zh-CN" altLang="en-US"/>
              <a:t>单击此处编辑母版标题样式</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advTm="0"/>
    </mc:Choice>
    <mc:Fallback>
      <p:transition spd="slow" advTm="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bg>
      <p:bgPr>
        <a:solidFill>
          <a:srgbClr val="FFFFFF"/>
        </a:solidFill>
        <a:effectLst/>
      </p:bgPr>
    </p:bg>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marL="0" marR="0" lvl="0" algn="l" defTabSz="914400" rtl="0" eaLnBrk="1" fontAlgn="auto" latinLnBrk="0" hangingPunct="1">
              <a:lnSpc>
                <a:spcPct val="100000"/>
              </a:lnSpc>
              <a:spcAft>
                <a:spcPts val="0"/>
              </a:spcAft>
              <a:buNone/>
              <a:defRPr kumimoji="0" lang="zh-CN" altLang="en-US" sz="2800" b="1" i="0" u="none" strike="noStrike" kern="1200" cap="none" spc="300" normalizeH="0" baseline="0" noProof="1" dirty="0">
                <a:solidFill>
                  <a:schemeClr val="tx1">
                    <a:lumMod val="85000"/>
                    <a:lumOff val="15000"/>
                  </a:schemeClr>
                </a:solidFill>
                <a:uFillTx/>
                <a:latin typeface="方正黑体_GBK" panose="03000509000000000000" charset="-122"/>
                <a:ea typeface="方正黑体_GBK" panose="03000509000000000000" charset="-122"/>
                <a:cs typeface="方正黑体_GBK" panose="03000509000000000000" charset="-122"/>
                <a:sym typeface="+mn-ea"/>
              </a:defRPr>
            </a:lvl1pPr>
          </a:lstStyle>
          <a:p>
            <a:pPr lvl="0"/>
            <a:r>
              <a:rPr dirty="0">
                <a:sym typeface="+mn-ea"/>
              </a:rPr>
              <a:t>单击此处编辑标题</a:t>
            </a:r>
            <a:endParaRPr dirty="0">
              <a:sym typeface="+mn-ea"/>
            </a:endParaRPr>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eaLnBrk="1" fontAlgn="auto" latinLnBrk="0" hangingPunct="1">
              <a:lnSpc>
                <a:spcPct val="130000"/>
              </a:lnSpc>
              <a:spcAft>
                <a:spcPts val="1000"/>
              </a:spcAft>
              <a:buFont typeface="Arial" panose="020B0604020202020204" pitchFamily="34" charset="0"/>
              <a:buChar char="●"/>
              <a:defRPr u="none" strike="noStrike" kern="1200" cap="none" spc="150" normalizeH="0" baseline="0">
                <a:solidFill>
                  <a:schemeClr val="tx1">
                    <a:lumMod val="65000"/>
                    <a:lumOff val="35000"/>
                  </a:schemeClr>
                </a:solidFill>
                <a:uFillTx/>
              </a:defRPr>
            </a:lvl1pPr>
            <a:lvl2pPr marL="685800" indent="-228600" defTabSz="914400" eaLnBrk="1" fontAlgn="auto" latinLnBrk="0" hangingPunct="1">
              <a:lnSpc>
                <a:spcPct val="120000"/>
              </a:lnSpc>
              <a:spcAft>
                <a:spcPts val="600"/>
              </a:spcAft>
              <a:buFont typeface="Arial" panose="020B0604020202020204" pitchFamily="34" charset="0"/>
              <a:buChar char="●"/>
              <a:tabLst>
                <a:tab pos="1609725" algn="l"/>
                <a:tab pos="1609725" algn="l"/>
                <a:tab pos="1609725" algn="l"/>
                <a:tab pos="1609725" algn="l"/>
              </a:tabLst>
              <a:defRPr u="none" strike="noStrike" kern="1200" cap="none" spc="150" normalizeH="0" baseline="0">
                <a:solidFill>
                  <a:schemeClr val="tx1">
                    <a:lumMod val="65000"/>
                    <a:lumOff val="35000"/>
                  </a:schemeClr>
                </a:solidFill>
                <a:uFillTx/>
              </a:defRPr>
            </a:lvl2pPr>
            <a:lvl3pPr marL="1143000" indent="-228600" eaLnBrk="1" fontAlgn="auto" latinLnBrk="0" hangingPunct="1">
              <a:lnSpc>
                <a:spcPct val="120000"/>
              </a:lnSpc>
              <a:spcAft>
                <a:spcPts val="600"/>
              </a:spcAft>
              <a:buFont typeface="Arial" panose="020B0604020202020204" pitchFamily="34" charset="0"/>
              <a:buChar char="●"/>
              <a:defRPr u="none" strike="noStrike" kern="1200" cap="none" spc="150" normalizeH="0" baseline="0">
                <a:solidFill>
                  <a:schemeClr val="tx1">
                    <a:lumMod val="65000"/>
                    <a:lumOff val="35000"/>
                  </a:schemeClr>
                </a:solidFill>
                <a:uFillTx/>
              </a:defRPr>
            </a:lvl3pPr>
            <a:lvl4pPr marL="1600200" indent="-228600" eaLnBrk="1" fontAlgn="auto" latinLnBrk="0" hangingPunct="1">
              <a:lnSpc>
                <a:spcPct val="120000"/>
              </a:lnSpc>
              <a:spcAft>
                <a:spcPts val="300"/>
              </a:spcAft>
              <a:buFont typeface="Wingdings" panose="05000000000000000000" charset="0"/>
              <a:buChar char=""/>
              <a:defRPr u="none" strike="noStrike" kern="1200" cap="none" spc="150" normalizeH="0" baseline="0">
                <a:solidFill>
                  <a:schemeClr val="tx1">
                    <a:lumMod val="65000"/>
                    <a:lumOff val="35000"/>
                  </a:schemeClr>
                </a:solidFill>
                <a:uFillTx/>
              </a:defRPr>
            </a:lvl4pPr>
            <a:lvl5pPr marL="2057400" indent="-228600" eaLnBrk="1" fontAlgn="auto" latinLnBrk="0" hangingPunct="1">
              <a:lnSpc>
                <a:spcPct val="120000"/>
              </a:lnSpc>
              <a:spcAft>
                <a:spcPts val="300"/>
              </a:spcAft>
              <a:buFont typeface="Arial" panose="020B0604020202020204" pitchFamily="34" charset="0"/>
              <a:buChar char="•"/>
              <a:defRPr u="none" strike="noStrike" kern="1200" cap="none" spc="150" normalizeH="0" baseline="0">
                <a:solidFill>
                  <a:schemeClr val="tx1">
                    <a:lumMod val="65000"/>
                    <a:lumOff val="35000"/>
                  </a:schemeClr>
                </a:solidFill>
                <a:uFillTx/>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advTm="0"/>
    </mc:Choice>
    <mc:Fallback>
      <p:transition spd="slow" advTm="0"/>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9" Type="http://schemas.openxmlformats.org/officeDocument/2006/relationships/theme" Target="../theme/theme1.xml"/><Relationship Id="rId18" Type="http://schemas.openxmlformats.org/officeDocument/2006/relationships/tags" Target="../tags/tag70.xml"/><Relationship Id="rId17" Type="http://schemas.openxmlformats.org/officeDocument/2006/relationships/tags" Target="../tags/tag69.xml"/><Relationship Id="rId16" Type="http://schemas.openxmlformats.org/officeDocument/2006/relationships/tags" Target="../tags/tag68.xml"/><Relationship Id="rId15" Type="http://schemas.openxmlformats.org/officeDocument/2006/relationships/tags" Target="../tags/tag67.xml"/><Relationship Id="rId14" Type="http://schemas.openxmlformats.org/officeDocument/2006/relationships/tags" Target="../tags/tag66.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2.xml"/><Relationship Id="rId8" Type="http://schemas.openxmlformats.org/officeDocument/2006/relationships/slideLayout" Target="../slideLayouts/slideLayout21.xml"/><Relationship Id="rId7" Type="http://schemas.openxmlformats.org/officeDocument/2006/relationships/slideLayout" Target="../slideLayouts/slideLayout20.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 Id="rId3" Type="http://schemas.openxmlformats.org/officeDocument/2006/relationships/slideLayout" Target="../slideLayouts/slideLayout16.xml"/><Relationship Id="rId21" Type="http://schemas.openxmlformats.org/officeDocument/2006/relationships/theme" Target="../theme/theme2.xml"/><Relationship Id="rId20" Type="http://schemas.openxmlformats.org/officeDocument/2006/relationships/tags" Target="../tags/tag145.xml"/><Relationship Id="rId2" Type="http://schemas.openxmlformats.org/officeDocument/2006/relationships/slideLayout" Target="../slideLayouts/slideLayout15.xml"/><Relationship Id="rId19" Type="http://schemas.openxmlformats.org/officeDocument/2006/relationships/tags" Target="../tags/tag144.xml"/><Relationship Id="rId18" Type="http://schemas.openxmlformats.org/officeDocument/2006/relationships/tags" Target="../tags/tag143.xml"/><Relationship Id="rId17" Type="http://schemas.openxmlformats.org/officeDocument/2006/relationships/tags" Target="../tags/tag142.xml"/><Relationship Id="rId16" Type="http://schemas.openxmlformats.org/officeDocument/2006/relationships/tags" Target="../tags/tag141.xml"/><Relationship Id="rId15" Type="http://schemas.openxmlformats.org/officeDocument/2006/relationships/tags" Target="../tags/tag140.xml"/><Relationship Id="rId14" Type="http://schemas.openxmlformats.org/officeDocument/2006/relationships/image" Target="NULL" TargetMode="External"/><Relationship Id="rId13" Type="http://schemas.openxmlformats.org/officeDocument/2006/relationships/image" Target="../media/image4.png"/><Relationship Id="rId12" Type="http://schemas.openxmlformats.org/officeDocument/2006/relationships/tags" Target="../tags/tag139.xml"/><Relationship Id="rId11" Type="http://schemas.openxmlformats.org/officeDocument/2006/relationships/slideLayout" Target="../slideLayouts/slideLayout24.xml"/><Relationship Id="rId10" Type="http://schemas.openxmlformats.org/officeDocument/2006/relationships/slideLayout" Target="../slideLayouts/slideLayout23.xml"/><Relationship Id="rId1"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4"/>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5"/>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6"/>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方正黑体_GBK" panose="03000509000000000000" charset="-122"/>
                <a:ea typeface="方正黑体_GBK" panose="03000509000000000000" charset="-122"/>
                <a:cs typeface="方正黑体_GBK" panose="03000509000000000000"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7"/>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方正黑体_GBK" panose="03000509000000000000" charset="-122"/>
                <a:ea typeface="方正黑体_GBK" panose="03000509000000000000" charset="-122"/>
                <a:cs typeface="方正黑体_GBK" panose="03000509000000000000" charset="-122"/>
              </a:defRPr>
            </a:lvl1pPr>
          </a:lstStyle>
          <a:p>
            <a:endParaRPr lang="zh-CN" altLang="en-US" dirty="0"/>
          </a:p>
        </p:txBody>
      </p:sp>
      <p:sp>
        <p:nvSpPr>
          <p:cNvPr id="6" name="灯片编号占位符 5"/>
          <p:cNvSpPr>
            <a:spLocks noGrp="1"/>
          </p:cNvSpPr>
          <p:nvPr>
            <p:ph type="sldNum" sz="quarter" idx="4"/>
            <p:custDataLst>
              <p:tags r:id="rId18"/>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方正黑体_GBK" panose="03000509000000000000" charset="-122"/>
                <a:ea typeface="方正黑体_GBK" panose="03000509000000000000" charset="-122"/>
                <a:cs typeface="方正黑体_GBK" panose="03000509000000000000" charset="-122"/>
              </a:defRPr>
            </a:lvl1pPr>
          </a:lstStyle>
          <a:p>
            <a:fld id="{49AE70B2-8BF9-45C0-BB95-33D1B9D3A854}" type="slidenum">
              <a:rPr lang="zh-CN" altLang="en-US" smtClean="0"/>
            </a:fld>
            <a:endParaRPr lang="zh-CN"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mc:AlternateContent xmlns:mc="http://schemas.openxmlformats.org/markup-compatibility/2006">
    <mc:Choice xmlns:p14="http://schemas.microsoft.com/office/powerpoint/2010/main" Requires="p14">
      <p:transition spd="slow" p14:dur="1250" advTm="0"/>
    </mc:Choice>
    <mc:Fallback>
      <p:transition spd="slow" advTm="0"/>
    </mc:Fallback>
  </mc:AlternateConten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方正黑体_GBK" panose="03000509000000000000" charset="-122"/>
          <a:ea typeface="方正黑体_GBK" panose="03000509000000000000" charset="-122"/>
          <a:cs typeface="方正黑体_GBK" panose="03000509000000000000" charset="-122"/>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方正黑体_GBK" panose="03000509000000000000" charset="-122"/>
          <a:ea typeface="方正黑体_GBK" panose="03000509000000000000" charset="-122"/>
          <a:cs typeface="方正黑体_GBK" panose="03000509000000000000" charset="-122"/>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方正黑体_GBK" panose="03000509000000000000" charset="-122"/>
          <a:ea typeface="方正黑体_GBK" panose="03000509000000000000" charset="-122"/>
          <a:cs typeface="方正黑体_GBK" panose="03000509000000000000" charset="-122"/>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方正黑体_GBK" panose="03000509000000000000" charset="-122"/>
          <a:ea typeface="方正黑体_GBK" panose="03000509000000000000" charset="-122"/>
          <a:cs typeface="方正黑体_GBK" panose="03000509000000000000" charset="-122"/>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方正黑体_GBK" panose="03000509000000000000" charset="-122"/>
          <a:ea typeface="方正黑体_GBK" panose="03000509000000000000" charset="-122"/>
          <a:cs typeface="方正黑体_GBK" panose="03000509000000000000" charset="-122"/>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方正黑体_GBK" panose="03000509000000000000" charset="-122"/>
          <a:ea typeface="方正黑体_GBK" panose="03000509000000000000" charset="-122"/>
          <a:cs typeface="方正黑体_GBK" panose="03000509000000000000"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图片 8" descr="C:/Users/ADMIN/AppData/Local/Temp/fig2wpp/@png2x_bg-2558&amp;1235.png"/>
          <p:cNvPicPr>
            <a:picLocks noChangeAspect="1"/>
          </p:cNvPicPr>
          <p:nvPr userDrawn="1">
            <p:custDataLst>
              <p:tags r:id="rId12"/>
            </p:custDataLst>
          </p:nvPr>
        </p:nvPicPr>
        <p:blipFill>
          <a:blip r:embed="rId13" r:link="rId14"/>
          <a:stretch>
            <a:fillRect/>
          </a:stretch>
        </p:blipFill>
        <p:spPr>
          <a:xfrm>
            <a:off x="0" y="0"/>
            <a:ext cx="12192000" cy="6858000"/>
          </a:xfrm>
          <a:prstGeom prst="rect">
            <a:avLst/>
          </a:prstGeom>
        </p:spPr>
      </p:pic>
      <p:sp>
        <p:nvSpPr>
          <p:cNvPr id="2" name="标题占位符 1"/>
          <p:cNvSpPr>
            <a:spLocks noGrp="1"/>
          </p:cNvSpPr>
          <p:nvPr>
            <p:ph type="title"/>
            <p:custDataLst>
              <p:tags r:id="rId15"/>
            </p:custDataLst>
          </p:nvPr>
        </p:nvSpPr>
        <p:spPr>
          <a:xfrm>
            <a:off x="695960" y="360000"/>
            <a:ext cx="10800000" cy="720000"/>
          </a:xfrm>
          <a:prstGeom prst="rect">
            <a:avLst/>
          </a:prstGeom>
        </p:spPr>
        <p:txBody>
          <a:bodyPr vert="horz" wrap="square" lIns="0" tIns="0" rIns="0" bIns="0" rtlCol="0" anchor="b">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6"/>
            </p:custDataLst>
          </p:nvPr>
        </p:nvSpPr>
        <p:spPr>
          <a:xfrm>
            <a:off x="695960" y="1301749"/>
            <a:ext cx="10800000" cy="4873625"/>
          </a:xfrm>
          <a:prstGeom prst="rect">
            <a:avLst/>
          </a:prstGeom>
        </p:spPr>
        <p:txBody>
          <a:bodyPr vert="horz" wrap="square" lIns="0" tIns="0" rIns="0" bIns="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4" name="日期占位符 3"/>
          <p:cNvSpPr>
            <a:spLocks noGrp="1"/>
          </p:cNvSpPr>
          <p:nvPr>
            <p:ph type="dt" sz="half" idx="2"/>
            <p:custDataLst>
              <p:tags r:id="rId17"/>
            </p:custDataLst>
          </p:nvPr>
        </p:nvSpPr>
        <p:spPr>
          <a:xfrm>
            <a:off x="695960" y="6356350"/>
            <a:ext cx="2743200" cy="365125"/>
          </a:xfrm>
          <a:prstGeom prst="rect">
            <a:avLst/>
          </a:prstGeom>
        </p:spPr>
        <p:txBody>
          <a:bodyPr vert="horz" wrap="square" lIns="91440" tIns="45720" rIns="91440" bIns="45720" rtlCol="0" anchor="ctr">
            <a:normAutofit/>
          </a:bodyPr>
          <a:lstStyle>
            <a:lvl1pPr algn="l">
              <a:defRPr sz="1200">
                <a:solidFill>
                  <a:schemeClr val="tx1">
                    <a:tint val="75000"/>
                  </a:schemeClr>
                </a:solidFill>
              </a:defRPr>
            </a:lvl1pPr>
          </a:lstStyle>
          <a:p>
            <a:fld id="{5592522B-0F24-4480-B9DD-A9474A6880D6}" type="datetimeFigureOut">
              <a:rPr lang="zh-CN" altLang="en-US" smtClean="0"/>
            </a:fld>
            <a:endParaRPr lang="zh-CN" altLang="en-US"/>
          </a:p>
        </p:txBody>
      </p:sp>
      <p:sp>
        <p:nvSpPr>
          <p:cNvPr id="5" name="页脚占位符 4"/>
          <p:cNvSpPr>
            <a:spLocks noGrp="1"/>
          </p:cNvSpPr>
          <p:nvPr>
            <p:ph type="ftr" sz="quarter" idx="3"/>
            <p:custDataLst>
              <p:tags r:id="rId18"/>
            </p:custDataLst>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9"/>
            </p:custDataLst>
          </p:nvPr>
        </p:nvSpPr>
        <p:spPr>
          <a:xfrm>
            <a:off x="8753983" y="6356350"/>
            <a:ext cx="2743200" cy="365125"/>
          </a:xfrm>
          <a:prstGeom prst="rect">
            <a:avLst/>
          </a:prstGeom>
        </p:spPr>
        <p:txBody>
          <a:bodyPr vert="horz" wrap="square" lIns="91440" tIns="45720" rIns="91440" bIns="45720" rtlCol="0" anchor="ctr">
            <a:normAutofit/>
          </a:bodyPr>
          <a:lstStyle>
            <a:lvl1pPr algn="r">
              <a:defRPr sz="1200">
                <a:solidFill>
                  <a:schemeClr val="tx1">
                    <a:tint val="75000"/>
                  </a:schemeClr>
                </a:solidFill>
              </a:defRPr>
            </a:lvl1pPr>
          </a:lstStyle>
          <a:p>
            <a:fld id="{BE5F26B5-172A-4DC2-B0B7-181CFC56B87C}" type="slidenum">
              <a:rPr lang="zh-CN" altLang="en-US" smtClean="0"/>
            </a:fld>
            <a:endParaRPr lang="zh-CN" altLang="en-US"/>
          </a:p>
        </p:txBody>
      </p:sp>
      <p:sp>
        <p:nvSpPr>
          <p:cNvPr id="8" name="KSO_TEMPLATE" hidden="1"/>
          <p:cNvSpPr/>
          <p:nvPr userDrawn="1">
            <p:custDataLst>
              <p:tags r:id="rId20"/>
            </p:custDataLst>
          </p:nvPr>
        </p:nvSpPr>
        <p:spPr>
          <a:xfrm>
            <a:off x="0" y="0"/>
            <a:ext cx="0" cy="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l" defTabSz="914400" rtl="0" eaLnBrk="1" latinLnBrk="0" hangingPunct="1">
        <a:lnSpc>
          <a:spcPct val="100000"/>
        </a:lnSpc>
        <a:spcBef>
          <a:spcPct val="0"/>
        </a:spcBef>
        <a:buNone/>
        <a:defRPr sz="3200" b="1" kern="1200">
          <a:solidFill>
            <a:schemeClr val="tx1"/>
          </a:solidFill>
          <a:latin typeface="+mj-lt"/>
          <a:ea typeface="+mj-ea"/>
          <a:cs typeface="+mj-cs"/>
        </a:defRPr>
      </a:lvl1pPr>
    </p:titleStyle>
    <p:bodyStyle>
      <a:lvl1pPr marL="228600" indent="-228600" algn="l" defTabSz="914400" rtl="0" eaLnBrk="1" latinLnBrk="0" hangingPunct="1">
        <a:lnSpc>
          <a:spcPct val="130000"/>
        </a:lnSpc>
        <a:spcBef>
          <a:spcPts val="1000"/>
        </a:spcBef>
        <a:buFont typeface="Arial" panose="020B0604020202020204" pitchFamily="34" charset="0"/>
        <a:buChar char="•"/>
        <a:defRPr sz="2400" kern="1200">
          <a:solidFill>
            <a:schemeClr val="tx1"/>
          </a:solidFill>
          <a:latin typeface="+mn-lt"/>
          <a:ea typeface="+mn-ea"/>
          <a:cs typeface="+mn-cs"/>
        </a:defRPr>
      </a:lvl1pPr>
      <a:lvl2pPr marL="538480" indent="-206375" algn="l" defTabSz="914400" rtl="0" eaLnBrk="1" latinLnBrk="0" hangingPunct="1">
        <a:lnSpc>
          <a:spcPct val="130000"/>
        </a:lnSpc>
        <a:spcBef>
          <a:spcPts val="0"/>
        </a:spcBef>
        <a:buFont typeface="Arial" panose="020B0604020202020204" pitchFamily="34" charset="0"/>
        <a:buChar char="•"/>
        <a:defRPr sz="2000" kern="1200">
          <a:solidFill>
            <a:schemeClr val="tx1">
              <a:lumMod val="65000"/>
              <a:lumOff val="35000"/>
            </a:schemeClr>
          </a:solidFill>
          <a:latin typeface="+mn-lt"/>
          <a:ea typeface="+mn-ea"/>
          <a:cs typeface="+mn-cs"/>
        </a:defRPr>
      </a:lvl2pPr>
      <a:lvl3pPr marL="798830" indent="-161925" algn="l" defTabSz="914400" rtl="0" eaLnBrk="1" latinLnBrk="0" hangingPunct="1">
        <a:lnSpc>
          <a:spcPct val="130000"/>
        </a:lnSpc>
        <a:spcBef>
          <a:spcPts val="0"/>
        </a:spcBef>
        <a:buFont typeface="Arial" panose="020B0604020202020204" pitchFamily="34" charset="0"/>
        <a:buChar char="•"/>
        <a:defRPr sz="1800" kern="1200">
          <a:solidFill>
            <a:schemeClr val="tx1">
              <a:lumMod val="65000"/>
              <a:lumOff val="35000"/>
            </a:schemeClr>
          </a:solidFill>
          <a:latin typeface="+mn-lt"/>
          <a:ea typeface="+mn-ea"/>
          <a:cs typeface="+mn-cs"/>
        </a:defRPr>
      </a:lvl3pPr>
      <a:lvl4pPr marL="1030605" indent="-149225" algn="l" defTabSz="914400" rtl="0" eaLnBrk="1" latinLnBrk="0" hangingPunct="1">
        <a:lnSpc>
          <a:spcPct val="130000"/>
        </a:lnSpc>
        <a:spcBef>
          <a:spcPts val="0"/>
        </a:spcBef>
        <a:buFont typeface="Arial" panose="020B0604020202020204" pitchFamily="34" charset="0"/>
        <a:buChar char="•"/>
        <a:defRPr sz="1600" kern="1200">
          <a:solidFill>
            <a:schemeClr val="tx1">
              <a:lumMod val="65000"/>
              <a:lumOff val="35000"/>
            </a:schemeClr>
          </a:solidFill>
          <a:latin typeface="+mn-lt"/>
          <a:ea typeface="+mn-ea"/>
          <a:cs typeface="+mn-cs"/>
        </a:defRPr>
      </a:lvl4pPr>
      <a:lvl5pPr marL="1235075" indent="-127000" algn="l" defTabSz="914400" rtl="0" eaLnBrk="1" latinLnBrk="0" hangingPunct="1">
        <a:lnSpc>
          <a:spcPct val="130000"/>
        </a:lnSpc>
        <a:spcBef>
          <a:spcPts val="0"/>
        </a:spcBef>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tags" Target="../tags/tag147.xml"/><Relationship Id="rId1" Type="http://schemas.openxmlformats.org/officeDocument/2006/relationships/tags" Target="../tags/tag146.xml"/></Relationships>
</file>

<file path=ppt/slides/_rels/slide2.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tags" Target="../tags/tag152.xml"/><Relationship Id="rId6" Type="http://schemas.openxmlformats.org/officeDocument/2006/relationships/tags" Target="../tags/tag151.xml"/><Relationship Id="rId5" Type="http://schemas.openxmlformats.org/officeDocument/2006/relationships/tags" Target="../tags/tag150.xml"/><Relationship Id="rId4" Type="http://schemas.openxmlformats.org/officeDocument/2006/relationships/tags" Target="../tags/tag149.xml"/><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tags" Target="../tags/tag148.xml"/></Relationships>
</file>

<file path=ppt/slides/_rels/slide3.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tags" Target="../tags/tag156.xml"/><Relationship Id="rId4" Type="http://schemas.openxmlformats.org/officeDocument/2006/relationships/tags" Target="../tags/tag155.xml"/><Relationship Id="rId3" Type="http://schemas.openxmlformats.org/officeDocument/2006/relationships/tags" Target="../tags/tag154.xml"/><Relationship Id="rId2" Type="http://schemas.openxmlformats.org/officeDocument/2006/relationships/tags" Target="../tags/tag153.xml"/><Relationship Id="rId1" Type="http://schemas.openxmlformats.org/officeDocument/2006/relationships/image" Target="../media/image7.jpeg"/></Relationships>
</file>

<file path=ppt/slides/_rels/slide4.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tags" Target="../tags/tag162.xml"/><Relationship Id="rId7" Type="http://schemas.openxmlformats.org/officeDocument/2006/relationships/tags" Target="../tags/tag161.xml"/><Relationship Id="rId6" Type="http://schemas.openxmlformats.org/officeDocument/2006/relationships/tags" Target="../tags/tag160.xml"/><Relationship Id="rId5" Type="http://schemas.openxmlformats.org/officeDocument/2006/relationships/tags" Target="../tags/tag159.xml"/><Relationship Id="rId4" Type="http://schemas.openxmlformats.org/officeDocument/2006/relationships/image" Target="../media/image9.png"/><Relationship Id="rId3" Type="http://schemas.openxmlformats.org/officeDocument/2006/relationships/tags" Target="../tags/tag158.xml"/><Relationship Id="rId2" Type="http://schemas.openxmlformats.org/officeDocument/2006/relationships/image" Target="../media/image8.png"/><Relationship Id="rId1" Type="http://schemas.openxmlformats.org/officeDocument/2006/relationships/tags" Target="../tags/tag157.xml"/></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164.xml"/><Relationship Id="rId2" Type="http://schemas.openxmlformats.org/officeDocument/2006/relationships/tags" Target="../tags/tag163.xml"/><Relationship Id="rId1"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tags" Target="../tags/tag169.xml"/><Relationship Id="rId6" Type="http://schemas.openxmlformats.org/officeDocument/2006/relationships/tags" Target="../tags/tag168.xml"/><Relationship Id="rId5" Type="http://schemas.openxmlformats.org/officeDocument/2006/relationships/tags" Target="../tags/tag167.xml"/><Relationship Id="rId4" Type="http://schemas.openxmlformats.org/officeDocument/2006/relationships/tags" Target="../tags/tag166.xml"/><Relationship Id="rId3" Type="http://schemas.openxmlformats.org/officeDocument/2006/relationships/image" Target="../media/image12.png"/><Relationship Id="rId2" Type="http://schemas.openxmlformats.org/officeDocument/2006/relationships/tags" Target="../tags/tag165.xml"/><Relationship Id="rId1" Type="http://schemas.openxmlformats.org/officeDocument/2006/relationships/image" Target="../media/image11.jpeg"/></Relationships>
</file>

<file path=ppt/slides/_rels/slide7.xml.rels><?xml version="1.0" encoding="UTF-8" standalone="yes"?>
<Relationships xmlns="http://schemas.openxmlformats.org/package/2006/relationships"><Relationship Id="rId9" Type="http://schemas.openxmlformats.org/officeDocument/2006/relationships/tags" Target="../tags/tag176.xml"/><Relationship Id="rId8" Type="http://schemas.openxmlformats.org/officeDocument/2006/relationships/tags" Target="../tags/tag175.xml"/><Relationship Id="rId7" Type="http://schemas.openxmlformats.org/officeDocument/2006/relationships/tags" Target="../tags/tag174.xml"/><Relationship Id="rId6" Type="http://schemas.openxmlformats.org/officeDocument/2006/relationships/tags" Target="../tags/tag173.xml"/><Relationship Id="rId5" Type="http://schemas.openxmlformats.org/officeDocument/2006/relationships/tags" Target="../tags/tag172.xml"/><Relationship Id="rId4" Type="http://schemas.openxmlformats.org/officeDocument/2006/relationships/image" Target="../media/image12.png"/><Relationship Id="rId3" Type="http://schemas.openxmlformats.org/officeDocument/2006/relationships/tags" Target="../tags/tag171.xml"/><Relationship Id="rId2" Type="http://schemas.openxmlformats.org/officeDocument/2006/relationships/image" Target="../media/image11.jpeg"/><Relationship Id="rId11" Type="http://schemas.openxmlformats.org/officeDocument/2006/relationships/notesSlide" Target="../notesSlides/notesSlide1.xml"/><Relationship Id="rId10" Type="http://schemas.openxmlformats.org/officeDocument/2006/relationships/slideLayout" Target="../slideLayouts/slideLayout6.xml"/><Relationship Id="rId1" Type="http://schemas.openxmlformats.org/officeDocument/2006/relationships/tags" Target="../tags/tag17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p:cNvSpPr>
            <a:spLocks noGrp="1"/>
          </p:cNvSpPr>
          <p:nvPr>
            <p:ph type="title"/>
            <p:custDataLst>
              <p:tags r:id="rId1"/>
            </p:custDataLst>
          </p:nvPr>
        </p:nvSpPr>
        <p:spPr>
          <a:xfrm>
            <a:off x="2877820" y="980440"/>
            <a:ext cx="8971280" cy="4201795"/>
          </a:xfrm>
        </p:spPr>
        <p:txBody>
          <a:bodyPr/>
          <a:lstStyle/>
          <a:p>
            <a:pPr algn="ctr"/>
            <a:r>
              <a:rPr lang="zh-CN" altLang="en-US" sz="6600">
                <a:solidFill>
                  <a:schemeClr val="accent1"/>
                </a:solidFill>
                <a:effectLst>
                  <a:outerShdw blurRad="38100" dist="25400" dir="5400000" algn="ctr" rotWithShape="0">
                    <a:srgbClr val="6E747A">
                      <a:alpha val="43000"/>
                    </a:srgbClr>
                  </a:outerShdw>
                </a:effectLst>
              </a:rPr>
              <a:t>全国高校毕业生去向</a:t>
            </a:r>
            <a:br>
              <a:rPr lang="zh-CN" altLang="en-US" sz="6600">
                <a:solidFill>
                  <a:schemeClr val="accent1"/>
                </a:solidFill>
                <a:effectLst>
                  <a:outerShdw blurRad="38100" dist="25400" dir="5400000" algn="ctr" rotWithShape="0">
                    <a:srgbClr val="6E747A">
                      <a:alpha val="43000"/>
                    </a:srgbClr>
                  </a:outerShdw>
                </a:effectLst>
              </a:rPr>
            </a:br>
            <a:r>
              <a:rPr lang="zh-CN" altLang="en-US" sz="6600">
                <a:solidFill>
                  <a:schemeClr val="accent1"/>
                </a:solidFill>
                <a:effectLst>
                  <a:outerShdw blurRad="38100" dist="25400" dir="5400000" algn="ctr" rotWithShape="0">
                    <a:srgbClr val="6E747A">
                      <a:alpha val="43000"/>
                    </a:srgbClr>
                  </a:outerShdw>
                </a:effectLst>
              </a:rPr>
              <a:t>登记系统</a:t>
            </a:r>
            <a:endParaRPr lang="zh-CN" altLang="en-US" sz="6600">
              <a:solidFill>
                <a:schemeClr val="accent1"/>
              </a:solidFill>
              <a:effectLst>
                <a:outerShdw blurRad="38100" dist="25400" dir="5400000" algn="ctr" rotWithShape="0">
                  <a:srgbClr val="6E747A">
                    <a:alpha val="43000"/>
                  </a:srgbClr>
                </a:outerShdw>
              </a:effectLst>
            </a:endParaRPr>
          </a:p>
        </p:txBody>
      </p:sp>
    </p:spTree>
    <p:custDataLst>
      <p:tags r:id="rId2"/>
    </p:custData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1426490" y="822980"/>
            <a:ext cx="4015740" cy="521970"/>
          </a:xfrm>
          <a:prstGeom prst="rect">
            <a:avLst/>
          </a:prstGeom>
        </p:spPr>
        <p:txBody>
          <a:bodyPr wrap="none">
            <a:spAutoFit/>
          </a:bodyPr>
          <a:lstStyle/>
          <a:p>
            <a:pPr lvl="0" algn="ctr" fontAlgn="base">
              <a:spcBef>
                <a:spcPct val="0"/>
              </a:spcBef>
              <a:spcAft>
                <a:spcPct val="0"/>
              </a:spcAft>
              <a:defRPr/>
            </a:pPr>
            <a:r>
              <a:rPr lang="zh-CN" altLang="en-US" sz="2800" b="1" dirty="0">
                <a:solidFill>
                  <a:srgbClr val="3F6AB8"/>
                </a:solidFill>
                <a:latin typeface="微软雅黑" panose="020B0503020204020204" charset="-122"/>
                <a:ea typeface="微软雅黑" panose="020B0503020204020204" charset="-122"/>
              </a:rPr>
              <a:t>毕业生去向确认</a:t>
            </a:r>
            <a:r>
              <a:rPr lang="en-US" altLang="zh-CN" sz="2800" b="1" dirty="0">
                <a:solidFill>
                  <a:srgbClr val="3F6AB8"/>
                </a:solidFill>
                <a:latin typeface="微软雅黑" panose="020B0503020204020204" charset="-122"/>
                <a:ea typeface="微软雅黑" panose="020B0503020204020204" charset="-122"/>
              </a:rPr>
              <a:t>(</a:t>
            </a:r>
            <a:r>
              <a:rPr lang="zh-CN" altLang="en-US" sz="2800" b="1" dirty="0">
                <a:solidFill>
                  <a:srgbClr val="3F6AB8"/>
                </a:solidFill>
                <a:latin typeface="微软雅黑" panose="020B0503020204020204" charset="-122"/>
                <a:ea typeface="微软雅黑" panose="020B0503020204020204" charset="-122"/>
              </a:rPr>
              <a:t>学生端</a:t>
            </a:r>
            <a:r>
              <a:rPr lang="en-US" altLang="zh-CN" sz="2800" b="1" dirty="0">
                <a:solidFill>
                  <a:srgbClr val="3F6AB8"/>
                </a:solidFill>
                <a:latin typeface="微软雅黑" panose="020B0503020204020204" charset="-122"/>
                <a:ea typeface="微软雅黑" panose="020B0503020204020204" charset="-122"/>
              </a:rPr>
              <a:t>)</a:t>
            </a:r>
            <a:endParaRPr lang="zh-CN" altLang="en-US" sz="2800" b="1" dirty="0">
              <a:solidFill>
                <a:srgbClr val="3F6AB8"/>
              </a:solidFill>
              <a:latin typeface="微软雅黑" panose="020B0503020204020204" charset="-122"/>
              <a:ea typeface="微软雅黑" panose="020B0503020204020204" charset="-122"/>
            </a:endParaRPr>
          </a:p>
        </p:txBody>
      </p:sp>
      <p:sp>
        <p:nvSpPr>
          <p:cNvPr id="2" name="文本框 1"/>
          <p:cNvSpPr txBox="1"/>
          <p:nvPr/>
        </p:nvSpPr>
        <p:spPr>
          <a:xfrm>
            <a:off x="6720840" y="660400"/>
            <a:ext cx="4598035" cy="1349375"/>
          </a:xfrm>
          <a:prstGeom prst="rect">
            <a:avLst/>
          </a:prstGeom>
          <a:noFill/>
        </p:spPr>
        <p:txBody>
          <a:bodyPr wrap="square" rtlCol="0" anchor="t">
            <a:noAutofit/>
          </a:bodyPr>
          <a:lstStyle/>
          <a:p>
            <a:pPr>
              <a:lnSpc>
                <a:spcPct val="150000"/>
              </a:lnSpc>
            </a:pPr>
            <a:r>
              <a:rPr lang="zh-CN" altLang="en-US" sz="2800" dirty="0">
                <a:latin typeface="微软雅黑" panose="020B0503020204020204" charset="-122"/>
                <a:ea typeface="微软雅黑" panose="020B0503020204020204" charset="-122"/>
                <a:cs typeface="黑体" panose="02010609060101010101" charset="-122"/>
              </a:rPr>
              <a:t>网址：https://dj.ncss.cn</a:t>
            </a:r>
            <a:endParaRPr lang="zh-CN" altLang="en-US" sz="2800" dirty="0">
              <a:latin typeface="微软雅黑" panose="020B0503020204020204" charset="-122"/>
              <a:ea typeface="微软雅黑" panose="020B0503020204020204" charset="-122"/>
              <a:cs typeface="黑体" panose="02010609060101010101" charset="-122"/>
            </a:endParaRPr>
          </a:p>
        </p:txBody>
      </p:sp>
      <p:pic>
        <p:nvPicPr>
          <p:cNvPr id="3" name="图片 2" descr="图形用户界面, 应用程序&#10;&#10;描述已自动生成"/>
          <p:cNvPicPr>
            <a:picLocks noChangeAspect="1"/>
          </p:cNvPicPr>
          <p:nvPr>
            <p:custDataLst>
              <p:tags r:id="rId1"/>
            </p:custDataLst>
          </p:nvPr>
        </p:nvPicPr>
        <p:blipFill>
          <a:blip r:embed="rId2" cstate="print">
            <a:extLst>
              <a:ext uri="{28A0092B-C50C-407E-A947-70E740481C1C}">
                <a14:useLocalDpi xmlns:a14="http://schemas.microsoft.com/office/drawing/2010/main" val="0"/>
              </a:ext>
            </a:extLst>
          </a:blip>
          <a:stretch>
            <a:fillRect/>
          </a:stretch>
        </p:blipFill>
        <p:spPr>
          <a:xfrm>
            <a:off x="2867660" y="1474470"/>
            <a:ext cx="2251710" cy="5203190"/>
          </a:xfrm>
          <a:prstGeom prst="rect">
            <a:avLst/>
          </a:prstGeom>
        </p:spPr>
      </p:pic>
      <p:pic>
        <p:nvPicPr>
          <p:cNvPr id="4" name="图片 3"/>
          <p:cNvPicPr>
            <a:picLocks noChangeAspect="1"/>
          </p:cNvPicPr>
          <p:nvPr/>
        </p:nvPicPr>
        <p:blipFill>
          <a:blip r:embed="rId3"/>
          <a:stretch>
            <a:fillRect/>
          </a:stretch>
        </p:blipFill>
        <p:spPr>
          <a:xfrm>
            <a:off x="6309360" y="1474470"/>
            <a:ext cx="2660650" cy="5237480"/>
          </a:xfrm>
          <a:prstGeom prst="rect">
            <a:avLst/>
          </a:prstGeom>
        </p:spPr>
      </p:pic>
      <p:sp>
        <p:nvSpPr>
          <p:cNvPr id="7" name="文本框 6"/>
          <p:cNvSpPr txBox="1"/>
          <p:nvPr>
            <p:custDataLst>
              <p:tags r:id="rId4"/>
            </p:custDataLst>
          </p:nvPr>
        </p:nvSpPr>
        <p:spPr>
          <a:xfrm>
            <a:off x="510540" y="1474470"/>
            <a:ext cx="755650" cy="5203190"/>
          </a:xfrm>
          <a:prstGeom prst="rect">
            <a:avLst/>
          </a:prstGeom>
        </p:spPr>
        <p:style>
          <a:lnRef idx="1">
            <a:schemeClr val="accent1"/>
          </a:lnRef>
          <a:fillRef idx="3">
            <a:schemeClr val="accent1"/>
          </a:fillRef>
          <a:effectRef idx="2">
            <a:schemeClr val="accent1"/>
          </a:effectRef>
          <a:fontRef idx="minor">
            <a:schemeClr val="lt1"/>
          </a:fontRef>
        </p:style>
        <p:txBody>
          <a:bodyPr wrap="square" rtlCol="0" anchor="ctr" anchorCtr="1">
            <a:noAutofit/>
          </a:bodyPr>
          <a:lstStyle/>
          <a:p>
            <a:pPr algn="ctr"/>
            <a:r>
              <a:rPr lang="zh-CN" altLang="en-US" sz="2800" b="1" dirty="0">
                <a:solidFill>
                  <a:schemeClr val="bg1"/>
                </a:solidFill>
                <a:latin typeface="微软雅黑" panose="020B0503020204020204" charset="-122"/>
                <a:ea typeface="微软雅黑" panose="020B0503020204020204" charset="-122"/>
              </a:rPr>
              <a:t>毕业生登录</a:t>
            </a:r>
            <a:endParaRPr lang="zh-CN" altLang="en-US" sz="2800" b="1" dirty="0">
              <a:solidFill>
                <a:schemeClr val="bg1"/>
              </a:solidFill>
              <a:latin typeface="微软雅黑" panose="020B0503020204020204" charset="-122"/>
              <a:ea typeface="微软雅黑" panose="020B0503020204020204" charset="-122"/>
            </a:endParaRPr>
          </a:p>
          <a:p>
            <a:pPr algn="ctr"/>
            <a:r>
              <a:rPr lang="zh-CN" altLang="en-US" sz="2800" b="1" dirty="0">
                <a:solidFill>
                  <a:schemeClr val="bg1"/>
                </a:solidFill>
                <a:latin typeface="微软雅黑" panose="020B0503020204020204" charset="-122"/>
                <a:ea typeface="微软雅黑" panose="020B0503020204020204" charset="-122"/>
              </a:rPr>
              <a:t>方式一</a:t>
            </a:r>
            <a:endParaRPr lang="zh-CN" altLang="en-US" sz="2800" b="1" dirty="0">
              <a:solidFill>
                <a:schemeClr val="bg1"/>
              </a:solidFill>
              <a:latin typeface="微软雅黑" panose="020B0503020204020204" charset="-122"/>
              <a:ea typeface="微软雅黑" panose="020B0503020204020204" charset="-122"/>
            </a:endParaRPr>
          </a:p>
        </p:txBody>
      </p:sp>
      <p:sp>
        <p:nvSpPr>
          <p:cNvPr id="11" name="矩形: 圆角 21"/>
          <p:cNvSpPr/>
          <p:nvPr>
            <p:custDataLst>
              <p:tags r:id="rId5"/>
            </p:custDataLst>
          </p:nvPr>
        </p:nvSpPr>
        <p:spPr>
          <a:xfrm>
            <a:off x="2959086" y="2892507"/>
            <a:ext cx="2068642" cy="655983"/>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custDataLst>
              <p:tags r:id="rId6"/>
            </p:custDataLst>
          </p:nvPr>
        </p:nvSpPr>
        <p:spPr>
          <a:xfrm>
            <a:off x="1" y="140732"/>
            <a:ext cx="577217" cy="536832"/>
          </a:xfrm>
          <a:custGeom>
            <a:avLst/>
            <a:gdLst>
              <a:gd name="connsiteX0" fmla="*/ 284734 w 577217"/>
              <a:gd name="connsiteY0" fmla="*/ 0 h 536832"/>
              <a:gd name="connsiteX1" fmla="*/ 577217 w 577217"/>
              <a:gd name="connsiteY1" fmla="*/ 536832 h 536832"/>
              <a:gd name="connsiteX2" fmla="*/ 0 w 577217"/>
              <a:gd name="connsiteY2" fmla="*/ 536832 h 536832"/>
              <a:gd name="connsiteX3" fmla="*/ 0 w 577217"/>
              <a:gd name="connsiteY3" fmla="*/ 184 h 536832"/>
            </a:gdLst>
            <a:ahLst/>
            <a:cxnLst>
              <a:cxn ang="0">
                <a:pos x="connsiteX0" y="connsiteY0"/>
              </a:cxn>
              <a:cxn ang="0">
                <a:pos x="connsiteX1" y="connsiteY1"/>
              </a:cxn>
              <a:cxn ang="0">
                <a:pos x="connsiteX2" y="connsiteY2"/>
              </a:cxn>
              <a:cxn ang="0">
                <a:pos x="connsiteX3" y="connsiteY3"/>
              </a:cxn>
            </a:cxnLst>
            <a:rect l="l" t="t" r="r" b="b"/>
            <a:pathLst>
              <a:path w="577217" h="536832">
                <a:moveTo>
                  <a:pt x="284734" y="0"/>
                </a:moveTo>
                <a:lnTo>
                  <a:pt x="577217" y="536832"/>
                </a:lnTo>
                <a:lnTo>
                  <a:pt x="0" y="536832"/>
                </a:lnTo>
                <a:lnTo>
                  <a:pt x="0" y="184"/>
                </a:lnTo>
                <a:close/>
              </a:path>
            </a:pathLst>
          </a:cu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p>
            <a:pPr algn="ctr"/>
            <a:endParaRPr lang="zh-CN" altLang="en-US" sz="2000" dirty="0">
              <a:solidFill>
                <a:srgbClr val="7EC234"/>
              </a:solidFill>
              <a:latin typeface="方正黑体_GBK" panose="03000509000000000000" charset="-122"/>
              <a:ea typeface="方正黑体_GBK" panose="03000509000000000000" charset="-122"/>
              <a:cs typeface="方正黑体_GBK" panose="03000509000000000000" charset="-122"/>
              <a:sym typeface="Arial" panose="020B0604020202020204" pitchFamily="34" charset="0"/>
            </a:endParaRPr>
          </a:p>
        </p:txBody>
      </p:sp>
      <p:sp>
        <p:nvSpPr>
          <p:cNvPr id="31" name="任意多边形 30"/>
          <p:cNvSpPr/>
          <p:nvPr>
            <p:custDataLst>
              <p:tags r:id="rId7"/>
            </p:custDataLst>
          </p:nvPr>
        </p:nvSpPr>
        <p:spPr>
          <a:xfrm>
            <a:off x="510538" y="646282"/>
            <a:ext cx="12125327" cy="31282"/>
          </a:xfrm>
          <a:custGeom>
            <a:avLst/>
            <a:gdLst>
              <a:gd name="connsiteX0" fmla="*/ 0 w 12125327"/>
              <a:gd name="connsiteY0" fmla="*/ 0 h 31282"/>
              <a:gd name="connsiteX1" fmla="*/ 12125327 w 12125327"/>
              <a:gd name="connsiteY1" fmla="*/ 0 h 31282"/>
              <a:gd name="connsiteX2" fmla="*/ 12125327 w 12125327"/>
              <a:gd name="connsiteY2" fmla="*/ 31282 h 31282"/>
              <a:gd name="connsiteX3" fmla="*/ 17139 w 12125327"/>
              <a:gd name="connsiteY3" fmla="*/ 31282 h 31282"/>
            </a:gdLst>
            <a:ahLst/>
            <a:cxnLst>
              <a:cxn ang="0">
                <a:pos x="connsiteX0" y="connsiteY0"/>
              </a:cxn>
              <a:cxn ang="0">
                <a:pos x="connsiteX1" y="connsiteY1"/>
              </a:cxn>
              <a:cxn ang="0">
                <a:pos x="connsiteX2" y="connsiteY2"/>
              </a:cxn>
              <a:cxn ang="0">
                <a:pos x="connsiteX3" y="connsiteY3"/>
              </a:cxn>
            </a:cxnLst>
            <a:rect l="l" t="t" r="r" b="b"/>
            <a:pathLst>
              <a:path w="12125327" h="31282">
                <a:moveTo>
                  <a:pt x="0" y="0"/>
                </a:moveTo>
                <a:lnTo>
                  <a:pt x="12125327" y="0"/>
                </a:lnTo>
                <a:lnTo>
                  <a:pt x="12125327" y="31282"/>
                </a:lnTo>
                <a:lnTo>
                  <a:pt x="17139" y="31282"/>
                </a:lnTo>
                <a:close/>
              </a:path>
            </a:pathLst>
          </a:cu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p>
            <a:pPr algn="ctr"/>
            <a:endParaRPr lang="zh-CN" altLang="en-US" sz="2000">
              <a:latin typeface="方正黑体_GBK" panose="03000509000000000000" charset="-122"/>
              <a:ea typeface="方正黑体_GBK" panose="03000509000000000000" charset="-122"/>
              <a:cs typeface="方正黑体_GBK" panose="03000509000000000000" charset="-122"/>
              <a:sym typeface="Arial" panose="020B0604020202020204" pitchFamily="34" charset="0"/>
            </a:endParaRPr>
          </a:p>
        </p:txBody>
      </p:sp>
      <p:sp>
        <p:nvSpPr>
          <p:cNvPr id="5" name="文本框 4"/>
          <p:cNvSpPr txBox="1"/>
          <p:nvPr/>
        </p:nvSpPr>
        <p:spPr>
          <a:xfrm>
            <a:off x="885825" y="271145"/>
            <a:ext cx="3185160" cy="473075"/>
          </a:xfrm>
          <a:prstGeom prst="rect">
            <a:avLst/>
          </a:prstGeom>
          <a:noFill/>
        </p:spPr>
        <p:txBody>
          <a:bodyPr wrap="square" rtlCol="0">
            <a:noAutofit/>
          </a:bodyPr>
          <a:p>
            <a:r>
              <a:rPr lang="zh-CN" altLang="en-US"/>
              <a:t>高校毕业生毕业去向登记</a:t>
            </a:r>
            <a:r>
              <a:rPr lang="zh-CN" altLang="en-US"/>
              <a:t>确认</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 name="图片 99"/>
          <p:cNvPicPr/>
          <p:nvPr/>
        </p:nvPicPr>
        <p:blipFill>
          <a:blip r:embed="rId1"/>
          <a:stretch>
            <a:fillRect/>
          </a:stretch>
        </p:blipFill>
        <p:spPr>
          <a:xfrm>
            <a:off x="1739900" y="1069975"/>
            <a:ext cx="2977515" cy="5360035"/>
          </a:xfrm>
          <a:prstGeom prst="rect">
            <a:avLst/>
          </a:prstGeom>
          <a:noFill/>
          <a:ln w="9525">
            <a:noFill/>
          </a:ln>
        </p:spPr>
      </p:pic>
      <p:sp>
        <p:nvSpPr>
          <p:cNvPr id="6" name="矩形 5"/>
          <p:cNvSpPr/>
          <p:nvPr/>
        </p:nvSpPr>
        <p:spPr>
          <a:xfrm>
            <a:off x="3279420" y="418485"/>
            <a:ext cx="309880" cy="521970"/>
          </a:xfrm>
          <a:prstGeom prst="rect">
            <a:avLst/>
          </a:prstGeom>
        </p:spPr>
        <p:txBody>
          <a:bodyPr wrap="none">
            <a:spAutoFit/>
          </a:bodyPr>
          <a:lstStyle/>
          <a:p>
            <a:pPr lvl="0" algn="ctr" fontAlgn="base">
              <a:spcBef>
                <a:spcPct val="0"/>
              </a:spcBef>
              <a:spcAft>
                <a:spcPct val="0"/>
              </a:spcAft>
              <a:defRPr/>
            </a:pPr>
            <a:endParaRPr lang="zh-CN" altLang="en-US" sz="2800" b="1" dirty="0">
              <a:solidFill>
                <a:srgbClr val="3F6AB8"/>
              </a:solidFill>
              <a:latin typeface="微软雅黑" panose="020B0503020204020204" charset="-122"/>
              <a:ea typeface="微软雅黑" panose="020B0503020204020204" charset="-122"/>
            </a:endParaRPr>
          </a:p>
        </p:txBody>
      </p:sp>
      <p:sp>
        <p:nvSpPr>
          <p:cNvPr id="2" name="文本框 1"/>
          <p:cNvSpPr txBox="1"/>
          <p:nvPr/>
        </p:nvSpPr>
        <p:spPr>
          <a:xfrm>
            <a:off x="5029835" y="1959610"/>
            <a:ext cx="7016750" cy="1349375"/>
          </a:xfrm>
          <a:prstGeom prst="rect">
            <a:avLst/>
          </a:prstGeom>
          <a:noFill/>
        </p:spPr>
        <p:txBody>
          <a:bodyPr wrap="square" rtlCol="0" anchor="t">
            <a:noAutofit/>
          </a:bodyPr>
          <a:lstStyle/>
          <a:p>
            <a:pPr>
              <a:lnSpc>
                <a:spcPct val="150000"/>
              </a:lnSpc>
            </a:pPr>
            <a:r>
              <a:rPr lang="zh-CN" altLang="en-US" sz="2800" dirty="0">
                <a:latin typeface="微软雅黑" panose="020B0503020204020204" charset="-122"/>
                <a:ea typeface="微软雅黑" panose="020B0503020204020204" charset="-122"/>
                <a:cs typeface="黑体" panose="02010609060101010101" charset="-122"/>
              </a:rPr>
              <a:t>关注绑定“</a:t>
            </a:r>
            <a:r>
              <a:rPr lang="zh-CN" altLang="en-US" sz="3600" dirty="0">
                <a:solidFill>
                  <a:srgbClr val="FF0000"/>
                </a:solidFill>
                <a:latin typeface="微软雅黑" panose="020B0503020204020204" charset="-122"/>
                <a:ea typeface="微软雅黑" panose="020B0503020204020204" charset="-122"/>
                <a:cs typeface="黑体" panose="02010609060101010101" charset="-122"/>
              </a:rPr>
              <a:t>国家大学生就业服务平台</a:t>
            </a:r>
            <a:r>
              <a:rPr lang="zh-CN" altLang="en-US" sz="2800" dirty="0">
                <a:latin typeface="微软雅黑" panose="020B0503020204020204" charset="-122"/>
                <a:ea typeface="微软雅黑" panose="020B0503020204020204" charset="-122"/>
                <a:cs typeface="黑体" panose="02010609060101010101" charset="-122"/>
              </a:rPr>
              <a:t>”公众号，点击“</a:t>
            </a:r>
            <a:r>
              <a:rPr lang="zh-CN" altLang="en-US" sz="3600" dirty="0">
                <a:solidFill>
                  <a:srgbClr val="FF0000"/>
                </a:solidFill>
                <a:latin typeface="微软雅黑" panose="020B0503020204020204" charset="-122"/>
                <a:ea typeface="微软雅黑" panose="020B0503020204020204" charset="-122"/>
                <a:cs typeface="黑体" panose="02010609060101010101" charset="-122"/>
              </a:rPr>
              <a:t>去向登记</a:t>
            </a:r>
            <a:r>
              <a:rPr lang="zh-CN" altLang="en-US" sz="2800" dirty="0">
                <a:latin typeface="微软雅黑" panose="020B0503020204020204" charset="-122"/>
                <a:ea typeface="微软雅黑" panose="020B0503020204020204" charset="-122"/>
                <a:cs typeface="黑体" panose="02010609060101010101" charset="-122"/>
              </a:rPr>
              <a:t>”直接登录</a:t>
            </a:r>
            <a:endParaRPr lang="zh-CN" altLang="en-US" sz="2800" dirty="0">
              <a:latin typeface="微软雅黑" panose="020B0503020204020204" charset="-122"/>
              <a:ea typeface="微软雅黑" panose="020B0503020204020204" charset="-122"/>
              <a:cs typeface="黑体" panose="02010609060101010101" charset="-122"/>
            </a:endParaRPr>
          </a:p>
        </p:txBody>
      </p:sp>
      <p:sp>
        <p:nvSpPr>
          <p:cNvPr id="7" name="文本框 6"/>
          <p:cNvSpPr txBox="1"/>
          <p:nvPr>
            <p:custDataLst>
              <p:tags r:id="rId2"/>
            </p:custDataLst>
          </p:nvPr>
        </p:nvSpPr>
        <p:spPr>
          <a:xfrm>
            <a:off x="510540" y="1069975"/>
            <a:ext cx="755650" cy="5203190"/>
          </a:xfrm>
          <a:prstGeom prst="rect">
            <a:avLst/>
          </a:prstGeom>
        </p:spPr>
        <p:style>
          <a:lnRef idx="1">
            <a:schemeClr val="accent1"/>
          </a:lnRef>
          <a:fillRef idx="3">
            <a:schemeClr val="accent1"/>
          </a:fillRef>
          <a:effectRef idx="2">
            <a:schemeClr val="accent1"/>
          </a:effectRef>
          <a:fontRef idx="minor">
            <a:schemeClr val="lt1"/>
          </a:fontRef>
        </p:style>
        <p:txBody>
          <a:bodyPr wrap="square" rtlCol="0" anchor="ctr" anchorCtr="1">
            <a:noAutofit/>
          </a:bodyPr>
          <a:lstStyle/>
          <a:p>
            <a:pPr algn="ctr"/>
            <a:r>
              <a:rPr lang="zh-CN" altLang="en-US" sz="2800" b="1" dirty="0">
                <a:solidFill>
                  <a:schemeClr val="bg1"/>
                </a:solidFill>
                <a:latin typeface="微软雅黑" panose="020B0503020204020204" charset="-122"/>
                <a:ea typeface="微软雅黑" panose="020B0503020204020204" charset="-122"/>
              </a:rPr>
              <a:t>毕业生登录</a:t>
            </a:r>
            <a:endParaRPr lang="zh-CN" altLang="en-US" sz="2800" b="1" dirty="0">
              <a:solidFill>
                <a:schemeClr val="bg1"/>
              </a:solidFill>
              <a:latin typeface="微软雅黑" panose="020B0503020204020204" charset="-122"/>
              <a:ea typeface="微软雅黑" panose="020B0503020204020204" charset="-122"/>
            </a:endParaRPr>
          </a:p>
          <a:p>
            <a:pPr algn="ctr"/>
            <a:r>
              <a:rPr lang="zh-CN" altLang="en-US" sz="2800" b="1" dirty="0">
                <a:solidFill>
                  <a:schemeClr val="bg1"/>
                </a:solidFill>
                <a:latin typeface="微软雅黑" panose="020B0503020204020204" charset="-122"/>
                <a:ea typeface="微软雅黑" panose="020B0503020204020204" charset="-122"/>
              </a:rPr>
              <a:t>方式二</a:t>
            </a:r>
            <a:endParaRPr lang="zh-CN" altLang="en-US" sz="2800" b="1" dirty="0">
              <a:solidFill>
                <a:schemeClr val="bg1"/>
              </a:solidFill>
              <a:latin typeface="微软雅黑" panose="020B0503020204020204" charset="-122"/>
              <a:ea typeface="微软雅黑" panose="020B0503020204020204" charset="-122"/>
            </a:endParaRPr>
          </a:p>
        </p:txBody>
      </p:sp>
      <p:sp>
        <p:nvSpPr>
          <p:cNvPr id="11" name="矩形: 圆角 21"/>
          <p:cNvSpPr/>
          <p:nvPr>
            <p:custDataLst>
              <p:tags r:id="rId3"/>
            </p:custDataLst>
          </p:nvPr>
        </p:nvSpPr>
        <p:spPr>
          <a:xfrm>
            <a:off x="1740535" y="5214620"/>
            <a:ext cx="1808480" cy="45021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custDataLst>
              <p:tags r:id="rId4"/>
            </p:custDataLst>
          </p:nvPr>
        </p:nvSpPr>
        <p:spPr>
          <a:xfrm>
            <a:off x="1" y="140732"/>
            <a:ext cx="577217" cy="536832"/>
          </a:xfrm>
          <a:custGeom>
            <a:avLst/>
            <a:gdLst>
              <a:gd name="connsiteX0" fmla="*/ 284734 w 577217"/>
              <a:gd name="connsiteY0" fmla="*/ 0 h 536832"/>
              <a:gd name="connsiteX1" fmla="*/ 577217 w 577217"/>
              <a:gd name="connsiteY1" fmla="*/ 536832 h 536832"/>
              <a:gd name="connsiteX2" fmla="*/ 0 w 577217"/>
              <a:gd name="connsiteY2" fmla="*/ 536832 h 536832"/>
              <a:gd name="connsiteX3" fmla="*/ 0 w 577217"/>
              <a:gd name="connsiteY3" fmla="*/ 184 h 536832"/>
            </a:gdLst>
            <a:ahLst/>
            <a:cxnLst>
              <a:cxn ang="0">
                <a:pos x="connsiteX0" y="connsiteY0"/>
              </a:cxn>
              <a:cxn ang="0">
                <a:pos x="connsiteX1" y="connsiteY1"/>
              </a:cxn>
              <a:cxn ang="0">
                <a:pos x="connsiteX2" y="connsiteY2"/>
              </a:cxn>
              <a:cxn ang="0">
                <a:pos x="connsiteX3" y="connsiteY3"/>
              </a:cxn>
            </a:cxnLst>
            <a:rect l="l" t="t" r="r" b="b"/>
            <a:pathLst>
              <a:path w="577217" h="536832">
                <a:moveTo>
                  <a:pt x="284734" y="0"/>
                </a:moveTo>
                <a:lnTo>
                  <a:pt x="577217" y="536832"/>
                </a:lnTo>
                <a:lnTo>
                  <a:pt x="0" y="536832"/>
                </a:lnTo>
                <a:lnTo>
                  <a:pt x="0" y="184"/>
                </a:lnTo>
                <a:close/>
              </a:path>
            </a:pathLst>
          </a:cu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p>
            <a:pPr algn="ctr"/>
            <a:endParaRPr lang="zh-CN" altLang="en-US" sz="2000" dirty="0">
              <a:solidFill>
                <a:srgbClr val="7EC234"/>
              </a:solidFill>
              <a:latin typeface="方正黑体_GBK" panose="03000509000000000000" charset="-122"/>
              <a:ea typeface="方正黑体_GBK" panose="03000509000000000000" charset="-122"/>
              <a:cs typeface="方正黑体_GBK" panose="03000509000000000000" charset="-122"/>
              <a:sym typeface="Arial" panose="020B0604020202020204" pitchFamily="34" charset="0"/>
            </a:endParaRPr>
          </a:p>
        </p:txBody>
      </p:sp>
      <p:sp>
        <p:nvSpPr>
          <p:cNvPr id="31" name="任意多边形 30"/>
          <p:cNvSpPr/>
          <p:nvPr>
            <p:custDataLst>
              <p:tags r:id="rId5"/>
            </p:custDataLst>
          </p:nvPr>
        </p:nvSpPr>
        <p:spPr>
          <a:xfrm>
            <a:off x="308608" y="646282"/>
            <a:ext cx="12125327" cy="31282"/>
          </a:xfrm>
          <a:custGeom>
            <a:avLst/>
            <a:gdLst>
              <a:gd name="connsiteX0" fmla="*/ 0 w 12125327"/>
              <a:gd name="connsiteY0" fmla="*/ 0 h 31282"/>
              <a:gd name="connsiteX1" fmla="*/ 12125327 w 12125327"/>
              <a:gd name="connsiteY1" fmla="*/ 0 h 31282"/>
              <a:gd name="connsiteX2" fmla="*/ 12125327 w 12125327"/>
              <a:gd name="connsiteY2" fmla="*/ 31282 h 31282"/>
              <a:gd name="connsiteX3" fmla="*/ 17139 w 12125327"/>
              <a:gd name="connsiteY3" fmla="*/ 31282 h 31282"/>
            </a:gdLst>
            <a:ahLst/>
            <a:cxnLst>
              <a:cxn ang="0">
                <a:pos x="connsiteX0" y="connsiteY0"/>
              </a:cxn>
              <a:cxn ang="0">
                <a:pos x="connsiteX1" y="connsiteY1"/>
              </a:cxn>
              <a:cxn ang="0">
                <a:pos x="connsiteX2" y="connsiteY2"/>
              </a:cxn>
              <a:cxn ang="0">
                <a:pos x="connsiteX3" y="connsiteY3"/>
              </a:cxn>
            </a:cxnLst>
            <a:rect l="l" t="t" r="r" b="b"/>
            <a:pathLst>
              <a:path w="12125327" h="31282">
                <a:moveTo>
                  <a:pt x="0" y="0"/>
                </a:moveTo>
                <a:lnTo>
                  <a:pt x="12125327" y="0"/>
                </a:lnTo>
                <a:lnTo>
                  <a:pt x="12125327" y="31282"/>
                </a:lnTo>
                <a:lnTo>
                  <a:pt x="17139" y="31282"/>
                </a:lnTo>
                <a:close/>
              </a:path>
            </a:pathLst>
          </a:cu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p>
            <a:pPr algn="ctr"/>
            <a:endParaRPr lang="zh-CN" altLang="en-US" sz="2000">
              <a:latin typeface="方正黑体_GBK" panose="03000509000000000000" charset="-122"/>
              <a:ea typeface="方正黑体_GBK" panose="03000509000000000000" charset="-122"/>
              <a:cs typeface="方正黑体_GBK" panose="03000509000000000000" charset="-122"/>
              <a:sym typeface="Arial" panose="020B0604020202020204" pitchFamily="34" charset="0"/>
            </a:endParaRPr>
          </a:p>
        </p:txBody>
      </p:sp>
      <p:sp>
        <p:nvSpPr>
          <p:cNvPr id="3" name="文本框 2"/>
          <p:cNvSpPr txBox="1"/>
          <p:nvPr/>
        </p:nvSpPr>
        <p:spPr>
          <a:xfrm>
            <a:off x="664845" y="220980"/>
            <a:ext cx="8479155" cy="3392170"/>
          </a:xfrm>
          <a:prstGeom prst="rect">
            <a:avLst/>
          </a:prstGeom>
          <a:noFill/>
        </p:spPr>
        <p:txBody>
          <a:bodyPr wrap="square" rtlCol="0" anchor="t">
            <a:noAutofit/>
          </a:bodyPr>
          <a:p>
            <a:r>
              <a:rPr lang="zh-CN" altLang="en-US">
                <a:sym typeface="+mn-ea"/>
              </a:rPr>
              <a:t>高校毕业生毕业去向登记确认</a:t>
            </a:r>
            <a:endParaRPr lang="zh-CN" altLang="en-US">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8670925" y="831215"/>
            <a:ext cx="3435350" cy="1358900"/>
          </a:xfrm>
          <a:prstGeom prst="rect">
            <a:avLst/>
          </a:prstGeom>
          <a:noFill/>
        </p:spPr>
        <p:txBody>
          <a:bodyPr wrap="square" rtlCol="0" anchor="t">
            <a:noAutofit/>
          </a:bodyPr>
          <a:lstStyle/>
          <a:p>
            <a:pPr>
              <a:lnSpc>
                <a:spcPct val="150000"/>
              </a:lnSpc>
            </a:pPr>
            <a:r>
              <a:rPr lang="zh-CN" altLang="en-US" sz="2800" dirty="0">
                <a:latin typeface="微软雅黑" panose="020B0503020204020204" charset="-122"/>
                <a:ea typeface="微软雅黑" panose="020B0503020204020204" charset="-122"/>
                <a:cs typeface="黑体" panose="02010609060101010101" charset="-122"/>
              </a:rPr>
              <a:t>网址：https://dj.ncss.cn</a:t>
            </a:r>
            <a:endParaRPr lang="zh-CN" altLang="en-US" sz="2800" dirty="0">
              <a:latin typeface="微软雅黑" panose="020B0503020204020204" charset="-122"/>
              <a:ea typeface="微软雅黑" panose="020B0503020204020204" charset="-122"/>
              <a:cs typeface="黑体" panose="02010609060101010101" charset="-122"/>
            </a:endParaRPr>
          </a:p>
        </p:txBody>
      </p:sp>
      <p:pic>
        <p:nvPicPr>
          <p:cNvPr id="5" name="图片 4" descr="图形用户界面&#10;&#10;低可信度描述已自动生成"/>
          <p:cNvPicPr>
            <a:picLocks noChangeAspect="1"/>
          </p:cNvPicPr>
          <p:nvPr>
            <p:custDataLst>
              <p:tags r:id="rId1"/>
            </p:custDataLst>
          </p:nvPr>
        </p:nvPicPr>
        <p:blipFill>
          <a:blip r:embed="rId2"/>
          <a:stretch>
            <a:fillRect/>
          </a:stretch>
        </p:blipFill>
        <p:spPr>
          <a:xfrm>
            <a:off x="2395855" y="1069975"/>
            <a:ext cx="2667000" cy="5640705"/>
          </a:xfrm>
          <a:prstGeom prst="rect">
            <a:avLst/>
          </a:prstGeom>
        </p:spPr>
      </p:pic>
      <p:sp>
        <p:nvSpPr>
          <p:cNvPr id="7" name="文本框 6"/>
          <p:cNvSpPr txBox="1"/>
          <p:nvPr>
            <p:custDataLst>
              <p:tags r:id="rId3"/>
            </p:custDataLst>
          </p:nvPr>
        </p:nvSpPr>
        <p:spPr>
          <a:xfrm>
            <a:off x="510540" y="1069975"/>
            <a:ext cx="755650" cy="5203190"/>
          </a:xfrm>
          <a:prstGeom prst="rect">
            <a:avLst/>
          </a:prstGeom>
        </p:spPr>
        <p:style>
          <a:lnRef idx="1">
            <a:schemeClr val="accent1"/>
          </a:lnRef>
          <a:fillRef idx="3">
            <a:schemeClr val="accent1"/>
          </a:fillRef>
          <a:effectRef idx="2">
            <a:schemeClr val="accent1"/>
          </a:effectRef>
          <a:fontRef idx="minor">
            <a:schemeClr val="lt1"/>
          </a:fontRef>
        </p:style>
        <p:txBody>
          <a:bodyPr wrap="square" rtlCol="0" anchor="ctr" anchorCtr="1">
            <a:noAutofit/>
          </a:bodyPr>
          <a:lstStyle/>
          <a:p>
            <a:pPr algn="ctr"/>
            <a:r>
              <a:rPr lang="zh-CN" altLang="en-US" sz="2800" b="1" dirty="0">
                <a:solidFill>
                  <a:schemeClr val="bg1"/>
                </a:solidFill>
                <a:latin typeface="微软雅黑" panose="020B0503020204020204" charset="-122"/>
                <a:ea typeface="微软雅黑" panose="020B0503020204020204" charset="-122"/>
              </a:rPr>
              <a:t>毕业生核对基本信息</a:t>
            </a:r>
            <a:endParaRPr lang="zh-CN" altLang="en-US" sz="2800" b="1" dirty="0">
              <a:solidFill>
                <a:schemeClr val="bg1"/>
              </a:solidFill>
              <a:latin typeface="微软雅黑" panose="020B0503020204020204" charset="-122"/>
              <a:ea typeface="微软雅黑" panose="020B0503020204020204" charset="-122"/>
            </a:endParaRPr>
          </a:p>
        </p:txBody>
      </p:sp>
      <p:pic>
        <p:nvPicPr>
          <p:cNvPr id="10" name="图片 9"/>
          <p:cNvPicPr>
            <a:picLocks noChangeAspect="1"/>
          </p:cNvPicPr>
          <p:nvPr/>
        </p:nvPicPr>
        <p:blipFill>
          <a:blip r:embed="rId4"/>
          <a:stretch>
            <a:fillRect/>
          </a:stretch>
        </p:blipFill>
        <p:spPr>
          <a:xfrm>
            <a:off x="5911850" y="1069975"/>
            <a:ext cx="2339975" cy="5641340"/>
          </a:xfrm>
          <a:prstGeom prst="rect">
            <a:avLst/>
          </a:prstGeom>
        </p:spPr>
      </p:pic>
      <p:sp>
        <p:nvSpPr>
          <p:cNvPr id="14" name="矩形: 圆角 21"/>
          <p:cNvSpPr/>
          <p:nvPr>
            <p:custDataLst>
              <p:tags r:id="rId5"/>
            </p:custDataLst>
          </p:nvPr>
        </p:nvSpPr>
        <p:spPr>
          <a:xfrm>
            <a:off x="6047726" y="4938477"/>
            <a:ext cx="2068642" cy="655983"/>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圆角 21"/>
          <p:cNvSpPr/>
          <p:nvPr>
            <p:custDataLst>
              <p:tags r:id="rId6"/>
            </p:custDataLst>
          </p:nvPr>
        </p:nvSpPr>
        <p:spPr>
          <a:xfrm>
            <a:off x="2461260" y="2189480"/>
            <a:ext cx="2604770" cy="78549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custDataLst>
              <p:tags r:id="rId7"/>
            </p:custDataLst>
          </p:nvPr>
        </p:nvSpPr>
        <p:spPr>
          <a:xfrm>
            <a:off x="1" y="140732"/>
            <a:ext cx="577217" cy="536832"/>
          </a:xfrm>
          <a:custGeom>
            <a:avLst/>
            <a:gdLst>
              <a:gd name="connsiteX0" fmla="*/ 284734 w 577217"/>
              <a:gd name="connsiteY0" fmla="*/ 0 h 536832"/>
              <a:gd name="connsiteX1" fmla="*/ 577217 w 577217"/>
              <a:gd name="connsiteY1" fmla="*/ 536832 h 536832"/>
              <a:gd name="connsiteX2" fmla="*/ 0 w 577217"/>
              <a:gd name="connsiteY2" fmla="*/ 536832 h 536832"/>
              <a:gd name="connsiteX3" fmla="*/ 0 w 577217"/>
              <a:gd name="connsiteY3" fmla="*/ 184 h 536832"/>
            </a:gdLst>
            <a:ahLst/>
            <a:cxnLst>
              <a:cxn ang="0">
                <a:pos x="connsiteX0" y="connsiteY0"/>
              </a:cxn>
              <a:cxn ang="0">
                <a:pos x="connsiteX1" y="connsiteY1"/>
              </a:cxn>
              <a:cxn ang="0">
                <a:pos x="connsiteX2" y="connsiteY2"/>
              </a:cxn>
              <a:cxn ang="0">
                <a:pos x="connsiteX3" y="connsiteY3"/>
              </a:cxn>
            </a:cxnLst>
            <a:rect l="l" t="t" r="r" b="b"/>
            <a:pathLst>
              <a:path w="577217" h="536832">
                <a:moveTo>
                  <a:pt x="284734" y="0"/>
                </a:moveTo>
                <a:lnTo>
                  <a:pt x="577217" y="536832"/>
                </a:lnTo>
                <a:lnTo>
                  <a:pt x="0" y="536832"/>
                </a:lnTo>
                <a:lnTo>
                  <a:pt x="0" y="184"/>
                </a:lnTo>
                <a:close/>
              </a:path>
            </a:pathLst>
          </a:cu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p>
            <a:pPr algn="ctr"/>
            <a:endParaRPr lang="zh-CN" altLang="en-US" sz="2000" dirty="0">
              <a:solidFill>
                <a:srgbClr val="7EC234"/>
              </a:solidFill>
              <a:latin typeface="方正黑体_GBK" panose="03000509000000000000" charset="-122"/>
              <a:ea typeface="方正黑体_GBK" panose="03000509000000000000" charset="-122"/>
              <a:cs typeface="方正黑体_GBK" panose="03000509000000000000" charset="-122"/>
              <a:sym typeface="Arial" panose="020B0604020202020204" pitchFamily="34" charset="0"/>
            </a:endParaRPr>
          </a:p>
        </p:txBody>
      </p:sp>
      <p:sp>
        <p:nvSpPr>
          <p:cNvPr id="8" name="文本框 7"/>
          <p:cNvSpPr txBox="1"/>
          <p:nvPr/>
        </p:nvSpPr>
        <p:spPr>
          <a:xfrm>
            <a:off x="576580" y="255905"/>
            <a:ext cx="8567420" cy="390525"/>
          </a:xfrm>
          <a:prstGeom prst="rect">
            <a:avLst/>
          </a:prstGeom>
          <a:noFill/>
        </p:spPr>
        <p:txBody>
          <a:bodyPr wrap="square" rtlCol="0" anchor="t">
            <a:noAutofit/>
          </a:bodyPr>
          <a:p>
            <a:r>
              <a:rPr lang="zh-CN" altLang="en-US">
                <a:sym typeface="+mn-ea"/>
              </a:rPr>
              <a:t>高校毕业生毕业去向登记确认</a:t>
            </a:r>
            <a:endParaRPr lang="zh-CN" altLang="en-US">
              <a:sym typeface="+mn-ea"/>
            </a:endParaRPr>
          </a:p>
        </p:txBody>
      </p:sp>
      <p:sp>
        <p:nvSpPr>
          <p:cNvPr id="31" name="任意多边形 30"/>
          <p:cNvSpPr/>
          <p:nvPr>
            <p:custDataLst>
              <p:tags r:id="rId8"/>
            </p:custDataLst>
          </p:nvPr>
        </p:nvSpPr>
        <p:spPr>
          <a:xfrm>
            <a:off x="308608" y="646282"/>
            <a:ext cx="12125327" cy="31282"/>
          </a:xfrm>
          <a:custGeom>
            <a:avLst/>
            <a:gdLst>
              <a:gd name="connsiteX0" fmla="*/ 0 w 12125327"/>
              <a:gd name="connsiteY0" fmla="*/ 0 h 31282"/>
              <a:gd name="connsiteX1" fmla="*/ 12125327 w 12125327"/>
              <a:gd name="connsiteY1" fmla="*/ 0 h 31282"/>
              <a:gd name="connsiteX2" fmla="*/ 12125327 w 12125327"/>
              <a:gd name="connsiteY2" fmla="*/ 31282 h 31282"/>
              <a:gd name="connsiteX3" fmla="*/ 17139 w 12125327"/>
              <a:gd name="connsiteY3" fmla="*/ 31282 h 31282"/>
            </a:gdLst>
            <a:ahLst/>
            <a:cxnLst>
              <a:cxn ang="0">
                <a:pos x="connsiteX0" y="connsiteY0"/>
              </a:cxn>
              <a:cxn ang="0">
                <a:pos x="connsiteX1" y="connsiteY1"/>
              </a:cxn>
              <a:cxn ang="0">
                <a:pos x="connsiteX2" y="connsiteY2"/>
              </a:cxn>
              <a:cxn ang="0">
                <a:pos x="connsiteX3" y="connsiteY3"/>
              </a:cxn>
            </a:cxnLst>
            <a:rect l="l" t="t" r="r" b="b"/>
            <a:pathLst>
              <a:path w="12125327" h="31282">
                <a:moveTo>
                  <a:pt x="0" y="0"/>
                </a:moveTo>
                <a:lnTo>
                  <a:pt x="12125327" y="0"/>
                </a:lnTo>
                <a:lnTo>
                  <a:pt x="12125327" y="31282"/>
                </a:lnTo>
                <a:lnTo>
                  <a:pt x="17139" y="31282"/>
                </a:lnTo>
                <a:close/>
              </a:path>
            </a:pathLst>
          </a:cu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p>
            <a:pPr algn="ctr"/>
            <a:endParaRPr lang="zh-CN" altLang="en-US" sz="2000">
              <a:latin typeface="方正黑体_GBK" panose="03000509000000000000" charset="-122"/>
              <a:ea typeface="方正黑体_GBK" panose="03000509000000000000" charset="-122"/>
              <a:cs typeface="方正黑体_GBK" panose="03000509000000000000" charset="-122"/>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155575" y="1316990"/>
            <a:ext cx="11880850" cy="5461635"/>
          </a:xfrm>
          <a:prstGeom prst="rect">
            <a:avLst/>
          </a:prstGeom>
        </p:spPr>
      </p:pic>
      <p:sp>
        <p:nvSpPr>
          <p:cNvPr id="32" name="任意多边形 31"/>
          <p:cNvSpPr/>
          <p:nvPr>
            <p:custDataLst>
              <p:tags r:id="rId2"/>
            </p:custDataLst>
          </p:nvPr>
        </p:nvSpPr>
        <p:spPr>
          <a:xfrm>
            <a:off x="1" y="140732"/>
            <a:ext cx="577217" cy="536832"/>
          </a:xfrm>
          <a:custGeom>
            <a:avLst/>
            <a:gdLst>
              <a:gd name="connsiteX0" fmla="*/ 284734 w 577217"/>
              <a:gd name="connsiteY0" fmla="*/ 0 h 536832"/>
              <a:gd name="connsiteX1" fmla="*/ 577217 w 577217"/>
              <a:gd name="connsiteY1" fmla="*/ 536832 h 536832"/>
              <a:gd name="connsiteX2" fmla="*/ 0 w 577217"/>
              <a:gd name="connsiteY2" fmla="*/ 536832 h 536832"/>
              <a:gd name="connsiteX3" fmla="*/ 0 w 577217"/>
              <a:gd name="connsiteY3" fmla="*/ 184 h 536832"/>
            </a:gdLst>
            <a:ahLst/>
            <a:cxnLst>
              <a:cxn ang="0">
                <a:pos x="connsiteX0" y="connsiteY0"/>
              </a:cxn>
              <a:cxn ang="0">
                <a:pos x="connsiteX1" y="connsiteY1"/>
              </a:cxn>
              <a:cxn ang="0">
                <a:pos x="connsiteX2" y="connsiteY2"/>
              </a:cxn>
              <a:cxn ang="0">
                <a:pos x="connsiteX3" y="connsiteY3"/>
              </a:cxn>
            </a:cxnLst>
            <a:rect l="l" t="t" r="r" b="b"/>
            <a:pathLst>
              <a:path w="577217" h="536832">
                <a:moveTo>
                  <a:pt x="284734" y="0"/>
                </a:moveTo>
                <a:lnTo>
                  <a:pt x="577217" y="536832"/>
                </a:lnTo>
                <a:lnTo>
                  <a:pt x="0" y="536832"/>
                </a:lnTo>
                <a:lnTo>
                  <a:pt x="0" y="184"/>
                </a:lnTo>
                <a:close/>
              </a:path>
            </a:pathLst>
          </a:cu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p>
            <a:pPr algn="ctr"/>
            <a:endParaRPr lang="zh-CN" altLang="en-US" sz="2000" dirty="0">
              <a:solidFill>
                <a:srgbClr val="7EC234"/>
              </a:solidFill>
              <a:latin typeface="方正黑体_GBK" panose="03000509000000000000" charset="-122"/>
              <a:ea typeface="方正黑体_GBK" panose="03000509000000000000" charset="-122"/>
              <a:cs typeface="方正黑体_GBK" panose="03000509000000000000" charset="-122"/>
              <a:sym typeface="Arial" panose="020B0604020202020204" pitchFamily="34" charset="0"/>
            </a:endParaRPr>
          </a:p>
        </p:txBody>
      </p:sp>
      <p:sp>
        <p:nvSpPr>
          <p:cNvPr id="4" name="文本框 3"/>
          <p:cNvSpPr txBox="1"/>
          <p:nvPr/>
        </p:nvSpPr>
        <p:spPr>
          <a:xfrm>
            <a:off x="724535" y="271145"/>
            <a:ext cx="3346450" cy="473075"/>
          </a:xfrm>
          <a:prstGeom prst="rect">
            <a:avLst/>
          </a:prstGeom>
          <a:noFill/>
        </p:spPr>
        <p:txBody>
          <a:bodyPr wrap="square" rtlCol="0">
            <a:noAutofit/>
          </a:bodyPr>
          <a:p>
            <a:r>
              <a:rPr lang="zh-CN" altLang="en-US"/>
              <a:t>高校毕业生毕业去向登记</a:t>
            </a:r>
            <a:r>
              <a:rPr lang="zh-CN" altLang="en-US"/>
              <a:t>确认</a:t>
            </a:r>
            <a:endParaRPr lang="zh-CN" altLang="en-US"/>
          </a:p>
        </p:txBody>
      </p:sp>
      <p:sp>
        <p:nvSpPr>
          <p:cNvPr id="31" name="任意多边形 30"/>
          <p:cNvSpPr/>
          <p:nvPr>
            <p:custDataLst>
              <p:tags r:id="rId3"/>
            </p:custDataLst>
          </p:nvPr>
        </p:nvSpPr>
        <p:spPr>
          <a:xfrm>
            <a:off x="308608" y="646282"/>
            <a:ext cx="12125327" cy="31282"/>
          </a:xfrm>
          <a:custGeom>
            <a:avLst/>
            <a:gdLst>
              <a:gd name="connsiteX0" fmla="*/ 0 w 12125327"/>
              <a:gd name="connsiteY0" fmla="*/ 0 h 31282"/>
              <a:gd name="connsiteX1" fmla="*/ 12125327 w 12125327"/>
              <a:gd name="connsiteY1" fmla="*/ 0 h 31282"/>
              <a:gd name="connsiteX2" fmla="*/ 12125327 w 12125327"/>
              <a:gd name="connsiteY2" fmla="*/ 31282 h 31282"/>
              <a:gd name="connsiteX3" fmla="*/ 17139 w 12125327"/>
              <a:gd name="connsiteY3" fmla="*/ 31282 h 31282"/>
            </a:gdLst>
            <a:ahLst/>
            <a:cxnLst>
              <a:cxn ang="0">
                <a:pos x="connsiteX0" y="connsiteY0"/>
              </a:cxn>
              <a:cxn ang="0">
                <a:pos x="connsiteX1" y="connsiteY1"/>
              </a:cxn>
              <a:cxn ang="0">
                <a:pos x="connsiteX2" y="connsiteY2"/>
              </a:cxn>
              <a:cxn ang="0">
                <a:pos x="connsiteX3" y="connsiteY3"/>
              </a:cxn>
            </a:cxnLst>
            <a:rect l="l" t="t" r="r" b="b"/>
            <a:pathLst>
              <a:path w="12125327" h="31282">
                <a:moveTo>
                  <a:pt x="0" y="0"/>
                </a:moveTo>
                <a:lnTo>
                  <a:pt x="12125327" y="0"/>
                </a:lnTo>
                <a:lnTo>
                  <a:pt x="12125327" y="31282"/>
                </a:lnTo>
                <a:lnTo>
                  <a:pt x="17139" y="31282"/>
                </a:lnTo>
                <a:close/>
              </a:path>
            </a:pathLst>
          </a:cu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p>
            <a:pPr algn="ctr"/>
            <a:endParaRPr lang="zh-CN" altLang="en-US" sz="2000">
              <a:latin typeface="方正黑体_GBK" panose="03000509000000000000" charset="-122"/>
              <a:ea typeface="方正黑体_GBK" panose="03000509000000000000" charset="-122"/>
              <a:cs typeface="方正黑体_GBK" panose="03000509000000000000" charset="-122"/>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 name="图片 100"/>
          <p:cNvPicPr/>
          <p:nvPr/>
        </p:nvPicPr>
        <p:blipFill>
          <a:blip r:embed="rId1"/>
          <a:stretch>
            <a:fillRect/>
          </a:stretch>
        </p:blipFill>
        <p:spPr>
          <a:xfrm>
            <a:off x="1537970" y="1501140"/>
            <a:ext cx="2966085" cy="4951730"/>
          </a:xfrm>
          <a:prstGeom prst="rect">
            <a:avLst/>
          </a:prstGeom>
          <a:noFill/>
          <a:ln w="9525">
            <a:noFill/>
          </a:ln>
        </p:spPr>
      </p:pic>
      <p:sp>
        <p:nvSpPr>
          <p:cNvPr id="7" name="文本框 6"/>
          <p:cNvSpPr txBox="1"/>
          <p:nvPr>
            <p:custDataLst>
              <p:tags r:id="rId2"/>
            </p:custDataLst>
          </p:nvPr>
        </p:nvSpPr>
        <p:spPr>
          <a:xfrm>
            <a:off x="510540" y="1069975"/>
            <a:ext cx="755650" cy="5203190"/>
          </a:xfrm>
          <a:prstGeom prst="rect">
            <a:avLst/>
          </a:prstGeom>
        </p:spPr>
        <p:style>
          <a:lnRef idx="1">
            <a:schemeClr val="accent1"/>
          </a:lnRef>
          <a:fillRef idx="3">
            <a:schemeClr val="accent1"/>
          </a:fillRef>
          <a:effectRef idx="2">
            <a:schemeClr val="accent1"/>
          </a:effectRef>
          <a:fontRef idx="minor">
            <a:schemeClr val="lt1"/>
          </a:fontRef>
        </p:style>
        <p:txBody>
          <a:bodyPr wrap="square" rtlCol="0" anchor="ctr" anchorCtr="1">
            <a:noAutofit/>
          </a:bodyPr>
          <a:lstStyle/>
          <a:p>
            <a:pPr algn="ctr"/>
            <a:r>
              <a:rPr lang="zh-CN" altLang="en-US" sz="2800" b="1" dirty="0">
                <a:solidFill>
                  <a:schemeClr val="bg1"/>
                </a:solidFill>
                <a:latin typeface="微软雅黑" panose="020B0503020204020204" charset="-122"/>
                <a:ea typeface="微软雅黑" panose="020B0503020204020204" charset="-122"/>
              </a:rPr>
              <a:t>毕业生去向信息确认有误</a:t>
            </a:r>
            <a:endParaRPr lang="zh-CN" altLang="en-US" sz="2800" b="1" dirty="0">
              <a:solidFill>
                <a:schemeClr val="bg1"/>
              </a:solidFill>
              <a:latin typeface="微软雅黑" panose="020B0503020204020204" charset="-122"/>
              <a:ea typeface="微软雅黑" panose="020B0503020204020204" charset="-122"/>
            </a:endParaRPr>
          </a:p>
        </p:txBody>
      </p:sp>
      <p:sp>
        <p:nvSpPr>
          <p:cNvPr id="2" name="文本框 1"/>
          <p:cNvSpPr txBox="1"/>
          <p:nvPr/>
        </p:nvSpPr>
        <p:spPr>
          <a:xfrm>
            <a:off x="4879340" y="1264920"/>
            <a:ext cx="3828415" cy="2168525"/>
          </a:xfrm>
          <a:prstGeom prst="rect">
            <a:avLst/>
          </a:prstGeom>
          <a:solidFill>
            <a:schemeClr val="accent1">
              <a:lumMod val="20000"/>
              <a:lumOff val="80000"/>
            </a:schemeClr>
          </a:solidFill>
        </p:spPr>
        <p:txBody>
          <a:bodyPr wrap="square" rtlCol="0" anchor="t">
            <a:spAutoFit/>
          </a:bodyPr>
          <a:lstStyle/>
          <a:p>
            <a:pPr algn="l">
              <a:lnSpc>
                <a:spcPct val="150000"/>
              </a:lnSpc>
              <a:buClrTx/>
              <a:buSzTx/>
              <a:buFontTx/>
            </a:pPr>
            <a:r>
              <a:rPr lang="zh-CN" altLang="en-US" b="1">
                <a:latin typeface="微软雅黑" panose="020B0503020204020204" charset="-122"/>
                <a:ea typeface="微软雅黑" panose="020B0503020204020204" charset="-122"/>
                <a:cs typeface="黑体" panose="02010609060101010101" charset="-122"/>
              </a:rPr>
              <a:t> 若</a:t>
            </a:r>
            <a:r>
              <a:rPr lang="zh-CN" altLang="en-US" b="1" dirty="0">
                <a:latin typeface="微软雅黑" panose="020B0503020204020204" charset="-122"/>
                <a:ea typeface="微软雅黑" panose="020B0503020204020204" charset="-122"/>
                <a:cs typeface="黑体" panose="02010609060101010101" charset="-122"/>
              </a:rPr>
              <a:t>信息有误，点击“信息有误，需更新后确认”，选择“错误信息情况”类型，按需填写去向情况说明、档案情况说明、户口情况说明、联系方式后提交。</a:t>
            </a:r>
            <a:endParaRPr lang="zh-CN" altLang="en-US" b="1" dirty="0">
              <a:latin typeface="微软雅黑" panose="020B0503020204020204" charset="-122"/>
              <a:ea typeface="微软雅黑" panose="020B0503020204020204" charset="-122"/>
              <a:cs typeface="黑体" panose="02010609060101010101" charset="-122"/>
            </a:endParaRPr>
          </a:p>
        </p:txBody>
      </p:sp>
      <p:pic>
        <p:nvPicPr>
          <p:cNvPr id="4" name="图片 3"/>
          <p:cNvPicPr>
            <a:picLocks noChangeAspect="1"/>
          </p:cNvPicPr>
          <p:nvPr/>
        </p:nvPicPr>
        <p:blipFill>
          <a:blip r:embed="rId3"/>
          <a:stretch>
            <a:fillRect/>
          </a:stretch>
        </p:blipFill>
        <p:spPr>
          <a:xfrm>
            <a:off x="9083040" y="1501140"/>
            <a:ext cx="2451100" cy="4772025"/>
          </a:xfrm>
          <a:prstGeom prst="rect">
            <a:avLst/>
          </a:prstGeom>
        </p:spPr>
      </p:pic>
      <p:sp>
        <p:nvSpPr>
          <p:cNvPr id="5" name="文本框 4"/>
          <p:cNvSpPr txBox="1"/>
          <p:nvPr/>
        </p:nvSpPr>
        <p:spPr>
          <a:xfrm>
            <a:off x="4879340" y="3959860"/>
            <a:ext cx="4034155" cy="2168525"/>
          </a:xfrm>
          <a:prstGeom prst="rect">
            <a:avLst/>
          </a:prstGeom>
          <a:solidFill>
            <a:schemeClr val="accent4">
              <a:lumMod val="20000"/>
              <a:lumOff val="80000"/>
            </a:schemeClr>
          </a:solidFill>
        </p:spPr>
        <p:txBody>
          <a:bodyPr wrap="square" rtlCol="0" anchor="t">
            <a:spAutoFit/>
          </a:bodyPr>
          <a:lstStyle/>
          <a:p>
            <a:pPr algn="l">
              <a:lnSpc>
                <a:spcPct val="150000"/>
              </a:lnSpc>
              <a:buClrTx/>
              <a:buSzTx/>
              <a:buFontTx/>
            </a:pPr>
            <a:r>
              <a:rPr lang="zh-CN" altLang="en-US" b="1" dirty="0">
                <a:latin typeface="微软雅黑" panose="020B0503020204020204" charset="-122"/>
                <a:ea typeface="微软雅黑" panose="020B0503020204020204" charset="-122"/>
                <a:cs typeface="黑体" panose="02010609060101010101" charset="-122"/>
              </a:rPr>
              <a:t>如果毕业生提交确认信息有误后发现实际信息无误，可返回“去向登记确认”界面，点击“实际信息无误，撤销确认”，撤销后重新选择“信息无误，确认登记去向”提交。</a:t>
            </a:r>
            <a:endParaRPr lang="zh-CN" altLang="en-US" b="1" dirty="0">
              <a:latin typeface="微软雅黑" panose="020B0503020204020204" charset="-122"/>
              <a:ea typeface="微软雅黑" panose="020B0503020204020204" charset="-122"/>
              <a:cs typeface="黑体" panose="02010609060101010101" charset="-122"/>
            </a:endParaRPr>
          </a:p>
        </p:txBody>
      </p:sp>
      <p:cxnSp>
        <p:nvCxnSpPr>
          <p:cNvPr id="49" name="直接箭头连接符 48"/>
          <p:cNvCxnSpPr>
            <a:endCxn id="2" idx="1"/>
          </p:cNvCxnSpPr>
          <p:nvPr>
            <p:custDataLst>
              <p:tags r:id="rId4"/>
            </p:custDataLst>
          </p:nvPr>
        </p:nvCxnSpPr>
        <p:spPr>
          <a:xfrm flipV="1">
            <a:off x="3239735" y="2349331"/>
            <a:ext cx="1639570" cy="3774440"/>
          </a:xfrm>
          <a:prstGeom prst="straightConnector1">
            <a:avLst/>
          </a:prstGeom>
          <a:ln w="38100">
            <a:solidFill>
              <a:srgbClr val="F44336"/>
            </a:solidFill>
            <a:tailEnd type="triangle"/>
          </a:ln>
        </p:spPr>
        <p:style>
          <a:lnRef idx="3">
            <a:schemeClr val="accent2"/>
          </a:lnRef>
          <a:fillRef idx="0">
            <a:schemeClr val="accent2"/>
          </a:fillRef>
          <a:effectRef idx="2">
            <a:schemeClr val="accent2"/>
          </a:effectRef>
          <a:fontRef idx="minor">
            <a:schemeClr val="tx1"/>
          </a:fontRef>
        </p:style>
      </p:cxnSp>
      <p:cxnSp>
        <p:nvCxnSpPr>
          <p:cNvPr id="8" name="直接箭头连接符 7"/>
          <p:cNvCxnSpPr>
            <a:stCxn id="4" idx="1"/>
            <a:endCxn id="5" idx="3"/>
          </p:cNvCxnSpPr>
          <p:nvPr>
            <p:custDataLst>
              <p:tags r:id="rId5"/>
            </p:custDataLst>
          </p:nvPr>
        </p:nvCxnSpPr>
        <p:spPr>
          <a:xfrm flipH="1">
            <a:off x="8913460" y="3887301"/>
            <a:ext cx="169545" cy="1156970"/>
          </a:xfrm>
          <a:prstGeom prst="straightConnector1">
            <a:avLst/>
          </a:prstGeom>
          <a:ln w="38100">
            <a:solidFill>
              <a:srgbClr val="F44336"/>
            </a:solidFill>
            <a:tailEnd type="triangle"/>
          </a:ln>
        </p:spPr>
        <p:style>
          <a:lnRef idx="3">
            <a:schemeClr val="accent2"/>
          </a:lnRef>
          <a:fillRef idx="0">
            <a:schemeClr val="accent2"/>
          </a:fillRef>
          <a:effectRef idx="2">
            <a:schemeClr val="accent2"/>
          </a:effectRef>
          <a:fontRef idx="minor">
            <a:schemeClr val="tx1"/>
          </a:fontRef>
        </p:style>
      </p:cxnSp>
      <p:sp>
        <p:nvSpPr>
          <p:cNvPr id="32" name="任意多边形 31"/>
          <p:cNvSpPr/>
          <p:nvPr>
            <p:custDataLst>
              <p:tags r:id="rId6"/>
            </p:custDataLst>
          </p:nvPr>
        </p:nvSpPr>
        <p:spPr>
          <a:xfrm>
            <a:off x="1" y="140732"/>
            <a:ext cx="577217" cy="536832"/>
          </a:xfrm>
          <a:custGeom>
            <a:avLst/>
            <a:gdLst>
              <a:gd name="connsiteX0" fmla="*/ 284734 w 577217"/>
              <a:gd name="connsiteY0" fmla="*/ 0 h 536832"/>
              <a:gd name="connsiteX1" fmla="*/ 577217 w 577217"/>
              <a:gd name="connsiteY1" fmla="*/ 536832 h 536832"/>
              <a:gd name="connsiteX2" fmla="*/ 0 w 577217"/>
              <a:gd name="connsiteY2" fmla="*/ 536832 h 536832"/>
              <a:gd name="connsiteX3" fmla="*/ 0 w 577217"/>
              <a:gd name="connsiteY3" fmla="*/ 184 h 536832"/>
            </a:gdLst>
            <a:ahLst/>
            <a:cxnLst>
              <a:cxn ang="0">
                <a:pos x="connsiteX0" y="connsiteY0"/>
              </a:cxn>
              <a:cxn ang="0">
                <a:pos x="connsiteX1" y="connsiteY1"/>
              </a:cxn>
              <a:cxn ang="0">
                <a:pos x="connsiteX2" y="connsiteY2"/>
              </a:cxn>
              <a:cxn ang="0">
                <a:pos x="connsiteX3" y="connsiteY3"/>
              </a:cxn>
            </a:cxnLst>
            <a:rect l="l" t="t" r="r" b="b"/>
            <a:pathLst>
              <a:path w="577217" h="536832">
                <a:moveTo>
                  <a:pt x="284734" y="0"/>
                </a:moveTo>
                <a:lnTo>
                  <a:pt x="577217" y="536832"/>
                </a:lnTo>
                <a:lnTo>
                  <a:pt x="0" y="536832"/>
                </a:lnTo>
                <a:lnTo>
                  <a:pt x="0" y="184"/>
                </a:lnTo>
                <a:close/>
              </a:path>
            </a:pathLst>
          </a:cu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p>
            <a:pPr algn="ctr"/>
            <a:endParaRPr lang="zh-CN" altLang="en-US" sz="2000" dirty="0">
              <a:solidFill>
                <a:srgbClr val="7EC234"/>
              </a:solidFill>
              <a:latin typeface="方正黑体_GBK" panose="03000509000000000000" charset="-122"/>
              <a:ea typeface="方正黑体_GBK" panose="03000509000000000000" charset="-122"/>
              <a:cs typeface="方正黑体_GBK" panose="03000509000000000000" charset="-122"/>
              <a:sym typeface="Arial" panose="020B0604020202020204" pitchFamily="34" charset="0"/>
            </a:endParaRPr>
          </a:p>
        </p:txBody>
      </p:sp>
      <p:sp>
        <p:nvSpPr>
          <p:cNvPr id="31" name="任意多边形 30"/>
          <p:cNvSpPr/>
          <p:nvPr>
            <p:custDataLst>
              <p:tags r:id="rId7"/>
            </p:custDataLst>
          </p:nvPr>
        </p:nvSpPr>
        <p:spPr>
          <a:xfrm>
            <a:off x="308608" y="646282"/>
            <a:ext cx="12125327" cy="31282"/>
          </a:xfrm>
          <a:custGeom>
            <a:avLst/>
            <a:gdLst>
              <a:gd name="connsiteX0" fmla="*/ 0 w 12125327"/>
              <a:gd name="connsiteY0" fmla="*/ 0 h 31282"/>
              <a:gd name="connsiteX1" fmla="*/ 12125327 w 12125327"/>
              <a:gd name="connsiteY1" fmla="*/ 0 h 31282"/>
              <a:gd name="connsiteX2" fmla="*/ 12125327 w 12125327"/>
              <a:gd name="connsiteY2" fmla="*/ 31282 h 31282"/>
              <a:gd name="connsiteX3" fmla="*/ 17139 w 12125327"/>
              <a:gd name="connsiteY3" fmla="*/ 31282 h 31282"/>
            </a:gdLst>
            <a:ahLst/>
            <a:cxnLst>
              <a:cxn ang="0">
                <a:pos x="connsiteX0" y="connsiteY0"/>
              </a:cxn>
              <a:cxn ang="0">
                <a:pos x="connsiteX1" y="connsiteY1"/>
              </a:cxn>
              <a:cxn ang="0">
                <a:pos x="connsiteX2" y="connsiteY2"/>
              </a:cxn>
              <a:cxn ang="0">
                <a:pos x="connsiteX3" y="connsiteY3"/>
              </a:cxn>
            </a:cxnLst>
            <a:rect l="l" t="t" r="r" b="b"/>
            <a:pathLst>
              <a:path w="12125327" h="31282">
                <a:moveTo>
                  <a:pt x="0" y="0"/>
                </a:moveTo>
                <a:lnTo>
                  <a:pt x="12125327" y="0"/>
                </a:lnTo>
                <a:lnTo>
                  <a:pt x="12125327" y="31282"/>
                </a:lnTo>
                <a:lnTo>
                  <a:pt x="17139" y="31282"/>
                </a:lnTo>
                <a:close/>
              </a:path>
            </a:pathLst>
          </a:cu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p>
            <a:pPr algn="ctr"/>
            <a:endParaRPr lang="zh-CN" altLang="en-US" sz="2000">
              <a:latin typeface="方正黑体_GBK" panose="03000509000000000000" charset="-122"/>
              <a:ea typeface="方正黑体_GBK" panose="03000509000000000000" charset="-122"/>
              <a:cs typeface="方正黑体_GBK" panose="03000509000000000000" charset="-122"/>
              <a:sym typeface="Arial" panose="020B0604020202020204" pitchFamily="34" charset="0"/>
            </a:endParaRPr>
          </a:p>
        </p:txBody>
      </p:sp>
      <p:sp>
        <p:nvSpPr>
          <p:cNvPr id="3" name="文本框 2"/>
          <p:cNvSpPr txBox="1"/>
          <p:nvPr/>
        </p:nvSpPr>
        <p:spPr>
          <a:xfrm>
            <a:off x="733425" y="311785"/>
            <a:ext cx="8410575" cy="3301365"/>
          </a:xfrm>
          <a:prstGeom prst="rect">
            <a:avLst/>
          </a:prstGeom>
          <a:noFill/>
        </p:spPr>
        <p:txBody>
          <a:bodyPr wrap="square" rtlCol="0" anchor="t">
            <a:noAutofit/>
          </a:bodyPr>
          <a:p>
            <a:r>
              <a:rPr lang="zh-CN" altLang="en-US">
                <a:sym typeface="+mn-ea"/>
              </a:rPr>
              <a:t>高校毕业生毕业去向登记确认</a:t>
            </a:r>
            <a:endParaRPr lang="zh-CN" altLang="en-US">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descr="VCG41N1265029070"/>
          <p:cNvPicPr>
            <a:picLocks noChangeAspect="1"/>
          </p:cNvPicPr>
          <p:nvPr>
            <p:custDataLst>
              <p:tags r:id="rId1"/>
            </p:custDataLst>
          </p:nvPr>
        </p:nvPicPr>
        <p:blipFill>
          <a:blip r:embed="rId2"/>
          <a:srcRect t="21144" b="21144"/>
          <a:stretch>
            <a:fillRect/>
          </a:stretch>
        </p:blipFill>
        <p:spPr>
          <a:xfrm>
            <a:off x="3606165" y="421640"/>
            <a:ext cx="4206875" cy="5303520"/>
          </a:xfrm>
          <a:prstGeom prst="rect">
            <a:avLst/>
          </a:prstGeom>
          <a:ln w="3175" cap="flat" cmpd="sng" algn="ctr">
            <a:solidFill>
              <a:schemeClr val="tx1">
                <a:lumMod val="40000"/>
                <a:lumOff val="60000"/>
                <a:alpha val="20000"/>
              </a:schemeClr>
            </a:solidFill>
            <a:prstDash val="solid"/>
            <a:round/>
            <a:headEnd type="none" w="med" len="med"/>
            <a:tailEnd type="none" w="med" len="med"/>
          </a:ln>
        </p:spPr>
      </p:pic>
      <p:pic>
        <p:nvPicPr>
          <p:cNvPr id="13" name="图片 12" descr="VCG41N1394751582"/>
          <p:cNvPicPr>
            <a:picLocks noChangeAspect="1"/>
          </p:cNvPicPr>
          <p:nvPr>
            <p:custDataLst>
              <p:tags r:id="rId3"/>
            </p:custDataLst>
          </p:nvPr>
        </p:nvPicPr>
        <p:blipFill>
          <a:blip r:embed="rId4"/>
          <a:srcRect t="21071" b="21071"/>
          <a:stretch>
            <a:fillRect/>
          </a:stretch>
        </p:blipFill>
        <p:spPr>
          <a:xfrm>
            <a:off x="8016240" y="421640"/>
            <a:ext cx="4175760" cy="5303520"/>
          </a:xfrm>
          <a:prstGeom prst="rect">
            <a:avLst/>
          </a:prstGeom>
          <a:ln w="3175" cap="flat" cmpd="sng" algn="ctr">
            <a:solidFill>
              <a:schemeClr val="tx1">
                <a:lumMod val="40000"/>
                <a:lumOff val="60000"/>
                <a:alpha val="20000"/>
              </a:schemeClr>
            </a:solidFill>
            <a:prstDash val="solid"/>
            <a:round/>
            <a:headEnd type="none" w="med" len="med"/>
            <a:tailEnd type="none" w="med" len="med"/>
          </a:ln>
        </p:spPr>
      </p:pic>
      <p:sp>
        <p:nvSpPr>
          <p:cNvPr id="10" name="矩形 9"/>
          <p:cNvSpPr/>
          <p:nvPr>
            <p:custDataLst>
              <p:tags r:id="rId5"/>
            </p:custDataLst>
          </p:nvPr>
        </p:nvSpPr>
        <p:spPr>
          <a:xfrm>
            <a:off x="281940" y="422275"/>
            <a:ext cx="3059430" cy="869950"/>
          </a:xfrm>
          <a:prstGeom prst="rect">
            <a:avLst/>
          </a:prstGeom>
          <a:gradFill>
            <a:gsLst>
              <a:gs pos="0">
                <a:schemeClr val="accent1">
                  <a:lumMod val="85000"/>
                </a:schemeClr>
              </a:gs>
              <a:gs pos="100000">
                <a:schemeClr val="accent1">
                  <a:lumMod val="85000"/>
                </a:schemeClr>
              </a:gs>
            </a:gsLst>
            <a:lin ang="54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solidFill>
                <a:schemeClr val="lt1"/>
              </a:solidFill>
            </a:endParaRPr>
          </a:p>
        </p:txBody>
      </p:sp>
      <p:sp>
        <p:nvSpPr>
          <p:cNvPr id="6" name="正文"/>
          <p:cNvSpPr txBox="1"/>
          <p:nvPr>
            <p:custDataLst>
              <p:tags r:id="rId6"/>
            </p:custDataLst>
          </p:nvPr>
        </p:nvSpPr>
        <p:spPr>
          <a:xfrm>
            <a:off x="281940" y="1829435"/>
            <a:ext cx="3059430" cy="2420620"/>
          </a:xfrm>
          <a:prstGeom prst="rect">
            <a:avLst/>
          </a:prstGeom>
          <a:noFill/>
        </p:spPr>
        <p:txBody>
          <a:bodyPr wrap="square" lIns="179705" tIns="0" rIns="107950" bIns="0" rtlCol="0" anchor="t" anchorCtr="0">
            <a:noAutofit/>
          </a:bodyPr>
          <a:lstStyle/>
          <a:p>
            <a:pPr indent="0" algn="l" fontAlgn="auto">
              <a:lnSpc>
                <a:spcPct val="130000"/>
              </a:lnSpc>
            </a:pPr>
            <a:r>
              <a:rPr lang="zh-CN" altLang="en-US" sz="1400" spc="150" dirty="0">
                <a:solidFill>
                  <a:schemeClr val="tx1"/>
                </a:solidFill>
                <a:latin typeface="+mn-ea"/>
                <a:sym typeface="+mn-ea"/>
              </a:rPr>
              <a:t>毕业生去向信息确认有误</a:t>
            </a:r>
            <a:endParaRPr lang="zh-CN" altLang="en-US" sz="1400" spc="150" dirty="0">
              <a:solidFill>
                <a:schemeClr val="tx1"/>
              </a:solidFill>
              <a:latin typeface="+mn-ea"/>
              <a:sym typeface="+mn-ea"/>
            </a:endParaRPr>
          </a:p>
        </p:txBody>
      </p:sp>
      <p:sp>
        <p:nvSpPr>
          <p:cNvPr id="7" name="标题"/>
          <p:cNvSpPr txBox="1"/>
          <p:nvPr>
            <p:custDataLst>
              <p:tags r:id="rId7"/>
            </p:custDataLst>
          </p:nvPr>
        </p:nvSpPr>
        <p:spPr>
          <a:xfrm>
            <a:off x="281940" y="422275"/>
            <a:ext cx="3059430" cy="870585"/>
          </a:xfrm>
          <a:prstGeom prst="rect">
            <a:avLst/>
          </a:prstGeom>
          <a:noFill/>
        </p:spPr>
        <p:txBody>
          <a:bodyPr wrap="square" lIns="0" tIns="0" rIns="0" bIns="0" rtlCol="0" anchor="ctr" anchorCtr="0">
            <a:normAutofit/>
          </a:bodyPr>
          <a:lstStyle/>
          <a:p>
            <a:pPr algn="ctr"/>
            <a:r>
              <a:rPr lang="zh-CN" altLang="en-US" b="1" spc="300" dirty="0">
                <a:solidFill>
                  <a:schemeClr val="lt1"/>
                </a:solidFill>
                <a:latin typeface="+mn-ea"/>
              </a:rPr>
              <a:t>单击此处添加标题内容</a:t>
            </a:r>
            <a:endParaRPr lang="zh-CN" altLang="en-US" b="1" spc="300" dirty="0">
              <a:solidFill>
                <a:schemeClr val="lt1"/>
              </a:solidFill>
              <a:latin typeface="+mn-ea"/>
            </a:endParaRPr>
          </a:p>
        </p:txBody>
      </p:sp>
      <p:sp>
        <p:nvSpPr>
          <p:cNvPr id="2" name="标题 1"/>
          <p:cNvSpPr>
            <a:spLocks noGrp="1"/>
          </p:cNvSpPr>
          <p:nvPr>
            <p:ph type="title"/>
            <p:custDataLst>
              <p:tags r:id="rId8"/>
            </p:custDataLst>
          </p:nvPr>
        </p:nvSpPr>
        <p:spPr>
          <a:xfrm>
            <a:off x="0" y="5381625"/>
            <a:ext cx="6096000" cy="1475740"/>
          </a:xfrm>
          <a:solidFill>
            <a:schemeClr val="accent1"/>
          </a:solidFill>
          <a:ln>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sz="3600" spc="0" dirty="0">
                <a:solidFill>
                  <a:schemeClr val="lt1"/>
                </a:solidFill>
                <a:latin typeface="+mj-ea"/>
                <a:ea typeface="+mj-ea"/>
                <a:sym typeface="+mn-ea"/>
              </a:rPr>
              <a:t>单击此处添加标题</a:t>
            </a:r>
            <a:endParaRPr lang="zh-CN" altLang="en-US" sz="3600" spc="0" dirty="0">
              <a:solidFill>
                <a:schemeClr val="lt1"/>
              </a:solidFill>
              <a:latin typeface="+mj-ea"/>
              <a:ea typeface="+mj-ea"/>
              <a:sym typeface="+mn-ea"/>
            </a:endParaRPr>
          </a:p>
        </p:txBody>
      </p:sp>
    </p:spTree>
    <p:custDataLst>
      <p:tags r:id="rId9"/>
    </p:custDataLst>
  </p:cSld>
  <p:clrMapOvr>
    <a:masterClrMapping/>
  </p:clrMapOvr>
  <mc:AlternateContent xmlns:mc="http://schemas.openxmlformats.org/markup-compatibility/2006">
    <mc:Choice xmlns:p14="http://schemas.microsoft.com/office/powerpoint/2010/main" Requires="p14">
      <p:transition spd="slow" p14:dur="1250" advTm="0"/>
    </mc:Choice>
    <mc:Fallback>
      <p:transition spd="slow" advTm="0"/>
    </mc:Fallback>
  </mc:AlternateContent>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a*1"/>
  <p:tag name="KSO_WM_UNIT_LAYERLEVEL" val="1"/>
  <p:tag name="KSO_WM_TAG_VERSION" val="3.0"/>
  <p:tag name="KSO_WM_BEAUTIFY_FLAG" val="#wm#"/>
  <p:tag name="KSO_WM_UNIT_ISCONTENTSTITLE" val="0"/>
  <p:tag name="KSO_WM_UNIT_ISNUMDGMTITLE" val="0"/>
  <p:tag name="KSO_WM_UNIT_PRESET_TEXT" val="单击此处编辑母版标题样式"/>
  <p:tag name="KSO_WM_UNIT_NOCLEAR" val="0"/>
  <p:tag name="KSO_WM_UNIT_VALUE" val="20"/>
  <p:tag name="KSO_WM_UNIT_TYPE" val="a"/>
  <p:tag name="KSO_WM_UNIT_INDEX" val="1"/>
</p:tagLst>
</file>

<file path=ppt/tags/tag1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f*1"/>
  <p:tag name="KSO_WM_UNIT_LAYERLEVEL" val="1"/>
  <p:tag name="KSO_WM_TAG_VERSION" val="3.0"/>
  <p:tag name="KSO_WM_BEAUTIFY_FLAG" val="#wm#"/>
  <p:tag name="KSO_WM_UNIT_SUBTYPE" val="a"/>
  <p:tag name="KSO_WM_UNIT_PRESET_TEXT" val="单击此处编辑母版文本样式&#10;二级&#10;三级&#10;四级&#10;五级"/>
  <p:tag name="KSO_WM_UNIT_NOCLEAR" val="0"/>
  <p:tag name="KSO_WM_UNIT_TYPE" val="f"/>
  <p:tag name="KSO_WM_UNIT_INDEX" val="1"/>
  <p:tag name="KSO_WM_UNIT_VALUE" val="160"/>
</p:tagLst>
</file>

<file path=ppt/tags/tag1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f*2"/>
  <p:tag name="KSO_WM_UNIT_LAYERLEVEL" val="1"/>
  <p:tag name="KSO_WM_TAG_VERSION" val="3.0"/>
  <p:tag name="KSO_WM_BEAUTIFY_FLAG" val="#wm#"/>
  <p:tag name="KSO_WM_UNIT_SUBTYPE" val="a"/>
  <p:tag name="KSO_WM_UNIT_PRESET_TEXT" val="单击此处编辑母版文本样式&#10;二级&#10;三级&#10;四级&#10;五级"/>
  <p:tag name="KSO_WM_UNIT_NOCLEAR" val="0"/>
  <p:tag name="KSO_WM_UNIT_TYPE" val="f"/>
  <p:tag name="KSO_WM_UNIT_INDEX" val="2"/>
</p:tagLst>
</file>

<file path=ppt/tags/tag1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3.0"/>
  <p:tag name="KSO_WM_BEAUTIFY_FLAG" val="#wm#"/>
</p:tagLst>
</file>

<file path=ppt/tags/tag1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3.0"/>
  <p:tag name="KSO_WM_BEAUTIFY_FLAG" val="#wm#"/>
</p:tagLst>
</file>

<file path=ppt/tags/tag1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3.0"/>
  <p:tag name="KSO_WM_BEAUTIFY_FLAG" val="#wm#"/>
</p:tagLst>
</file>

<file path=ppt/tags/tag10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a*1"/>
  <p:tag name="KSO_WM_UNIT_LAYERLEVEL" val="1"/>
  <p:tag name="KSO_WM_TAG_VERSION" val="3.0"/>
  <p:tag name="KSO_WM_BEAUTIFY_FLAG" val="#wm#"/>
  <p:tag name="KSO_WM_UNIT_ISCONTENTSTITLE" val="0"/>
  <p:tag name="KSO_WM_UNIT_ISNUMDGMTITLE" val="0"/>
  <p:tag name="KSO_WM_UNIT_PRESET_TEXT" val="单击此处编辑母版标题样式"/>
  <p:tag name="KSO_WM_UNIT_NOCLEAR" val="0"/>
  <p:tag name="KSO_WM_UNIT_VALUE" val="20"/>
  <p:tag name="KSO_WM_UNIT_TYPE" val="a"/>
  <p:tag name="KSO_WM_UNIT_INDEX" val="1"/>
</p:tagLst>
</file>

<file path=ppt/tags/tag10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h_a*1_1"/>
  <p:tag name="KSO_WM_UNIT_LAYERLEVEL" val="1_1"/>
  <p:tag name="KSO_WM_TAG_VERSION" val="3.0"/>
  <p:tag name="KSO_WM_BEAUTIFY_FLAG" val="#wm#"/>
  <p:tag name="KSO_WM_UNIT_PRESET_TEXT" val="单击此处编辑母版文本样式"/>
  <p:tag name="KSO_WM_UNIT_NOCLEAR" val="0"/>
  <p:tag name="KSO_WM_UNIT_TYPE" val="h_a"/>
  <p:tag name="KSO_WM_UNIT_INDEX" val="1_1"/>
  <p:tag name="KSO_WM_UNIT_ISCONTENTSTITLE" val="0"/>
  <p:tag name="KSO_WM_UNIT_ISNUMDGMTITLE" val="0"/>
  <p:tag name="KSO_WM_UNIT_VALUE" val="19"/>
</p:tagLst>
</file>

<file path=ppt/tags/tag10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h_f*1_1"/>
  <p:tag name="KSO_WM_UNIT_LAYERLEVEL" val="1_1"/>
  <p:tag name="KSO_WM_TAG_VERSION" val="3.0"/>
  <p:tag name="KSO_WM_BEAUTIFY_FLAG" val="#wm#"/>
  <p:tag name="KSO_WM_UNIT_SUBTYPE" val="a"/>
  <p:tag name="KSO_WM_UNIT_PRESET_TEXT" val="单击此处编辑母版文本样式&#10;二级&#10;三级&#10;四级&#10;五级"/>
  <p:tag name="KSO_WM_UNIT_NOCLEAR" val="0"/>
  <p:tag name="KSO_WM_UNIT_VALUE" val="128"/>
  <p:tag name="KSO_WM_UNIT_TYPE" val="h_f"/>
  <p:tag name="KSO_WM_UNIT_INDEX" val="1_1"/>
</p:tagLst>
</file>

<file path=ppt/tags/tag10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h_a*2_1"/>
  <p:tag name="KSO_WM_UNIT_LAYERLEVEL" val="1_1"/>
  <p:tag name="KSO_WM_TAG_VERSION" val="3.0"/>
  <p:tag name="KSO_WM_BEAUTIFY_FLAG" val="#wm#"/>
  <p:tag name="KSO_WM_UNIT_PRESET_TEXT" val="单击此处编辑母版文本样式"/>
  <p:tag name="KSO_WM_UNIT_NOCLEAR" val="0"/>
  <p:tag name="KSO_WM_UNIT_TYPE" val="h_a"/>
  <p:tag name="KSO_WM_UNIT_INDEX" val="2_1"/>
  <p:tag name="KSO_WM_UNIT_ISCONTENTSTITLE" val="0"/>
  <p:tag name="KSO_WM_UNIT_ISNUMDGMTITLE" val="0"/>
  <p:tag name="KSO_WM_UNIT_VALUE" val="19"/>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h_f*2_1"/>
  <p:tag name="KSO_WM_UNIT_LAYERLEVEL" val="1_1"/>
  <p:tag name="KSO_WM_TAG_VERSION" val="3.0"/>
  <p:tag name="KSO_WM_BEAUTIFY_FLAG" val="#wm#"/>
  <p:tag name="KSO_WM_UNIT_SUBTYPE" val="a"/>
  <p:tag name="KSO_WM_UNIT_PRESET_TEXT" val="单击此处编辑母版文本样式&#10;二级&#10;三级&#10;四级&#10;五级"/>
  <p:tag name="KSO_WM_UNIT_NOCLEAR" val="0"/>
  <p:tag name="KSO_WM_UNIT_VALUE" val="128"/>
  <p:tag name="KSO_WM_UNIT_TYPE" val="h_f"/>
  <p:tag name="KSO_WM_UNIT_INDEX" val="2_1"/>
</p:tagLst>
</file>

<file path=ppt/tags/tag1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3.0"/>
  <p:tag name="KSO_WM_BEAUTIFY_FLAG" val="#wm#"/>
</p:tagLst>
</file>

<file path=ppt/tags/tag1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3.0"/>
  <p:tag name="KSO_WM_BEAUTIFY_FLAG" val="#wm#"/>
</p:tagLst>
</file>

<file path=ppt/tags/tag1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3.0"/>
  <p:tag name="KSO_WM_BEAUTIFY_FLAG" val="#wm#"/>
</p:tagLst>
</file>

<file path=ppt/tags/tag1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a*1"/>
  <p:tag name="KSO_WM_UNIT_LAYERLEVEL" val="1"/>
  <p:tag name="KSO_WM_TAG_VERSION" val="3.0"/>
  <p:tag name="KSO_WM_BEAUTIFY_FLAG" val="#wm#"/>
  <p:tag name="KSO_WM_UNIT_ISCONTENTSTITLE" val="0"/>
  <p:tag name="KSO_WM_UNIT_ISNUMDGMTITLE" val="0"/>
  <p:tag name="KSO_WM_UNIT_PRESET_TEXT" val="单击此处编辑母版标题样式"/>
  <p:tag name="KSO_WM_UNIT_NOCLEAR" val="0"/>
  <p:tag name="KSO_WM_UNIT_VALUE" val="20"/>
  <p:tag name="KSO_WM_UNIT_TYPE" val="a"/>
  <p:tag name="KSO_WM_UNIT_INDEX" val="1"/>
</p:tagLst>
</file>

<file path=ppt/tags/tag1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3.0"/>
  <p:tag name="KSO_WM_BEAUTIFY_FLAG" val="#wm#"/>
</p:tagLst>
</file>

<file path=ppt/tags/tag1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3.0"/>
  <p:tag name="KSO_WM_BEAUTIFY_FLAG" val="#wm#"/>
</p:tagLst>
</file>

<file path=ppt/tags/tag1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3.0"/>
  <p:tag name="KSO_WM_BEAUTIFY_FLAG" val="#wm#"/>
</p:tagLst>
</file>

<file path=ppt/tags/tag1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3.0"/>
  <p:tag name="KSO_WM_BEAUTIFY_FLAG" val="#wm#"/>
</p:tagLst>
</file>

<file path=ppt/tags/tag1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3.0"/>
  <p:tag name="KSO_WM_BEAUTIFY_FLAG" val="#wm#"/>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3.0"/>
  <p:tag name="KSO_WM_BEAUTIFY_FLAG" val="#wm#"/>
</p:tagLst>
</file>

<file path=ppt/tags/tag1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f*1"/>
  <p:tag name="KSO_WM_UNIT_LAYERLEVEL" val="1"/>
  <p:tag name="KSO_WM_TAG_VERSION" val="3.0"/>
  <p:tag name="KSO_WM_BEAUTIFY_FLAG" val="#wm#"/>
  <p:tag name="KSO_WM_UNIT_SUBTYPE" val="a"/>
  <p:tag name="KSO_WM_UNIT_PRESET_TEXT" val="单击此处编辑母版文本样式&#10;二级&#10;三级&#10;四级&#10;五级"/>
  <p:tag name="KSO_WM_UNIT_NOCLEAR" val="0"/>
  <p:tag name="KSO_WM_UNIT_VALUE" val="396"/>
  <p:tag name="KSO_WM_UNIT_TYPE" val="f"/>
  <p:tag name="KSO_WM_UNIT_INDEX" val="1"/>
</p:tagLst>
</file>

<file path=ppt/tags/tag1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3.0"/>
  <p:tag name="KSO_WM_BEAUTIFY_FLAG" val="#wm#"/>
</p:tagLst>
</file>

<file path=ppt/tags/tag1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3.0"/>
  <p:tag name="KSO_WM_BEAUTIFY_FLAG" val="#wm#"/>
</p:tagLst>
</file>

<file path=ppt/tags/tag1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3.0"/>
  <p:tag name="KSO_WM_BEAUTIFY_FLAG" val="#wm#"/>
</p:tagLst>
</file>

<file path=ppt/tags/tag1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a*1"/>
  <p:tag name="KSO_WM_UNIT_LAYERLEVEL" val="1"/>
  <p:tag name="KSO_WM_TAG_VERSION" val="3.0"/>
  <p:tag name="KSO_WM_BEAUTIFY_FLAG" val="#wm#"/>
  <p:tag name="KSO_WM_UNIT_ISCONTENTSTITLE" val="0"/>
  <p:tag name="KSO_WM_UNIT_ISNUMDGMTITLE" val="0"/>
  <p:tag name="KSO_WM_UNIT_PRESET_TEXT" val="单击此处编辑母版标题样式"/>
  <p:tag name="KSO_WM_UNIT_NOCLEAR" val="0"/>
  <p:tag name="KSO_WM_UNIT_VALUE" val="20"/>
  <p:tag name="KSO_WM_UNIT_TYPE" val="a"/>
  <p:tag name="KSO_WM_UNIT_INDEX" val="1"/>
</p:tagLst>
</file>

<file path=ppt/tags/tag1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b*1"/>
  <p:tag name="KSO_WM_UNIT_LAYERLEVEL" val="1"/>
  <p:tag name="KSO_WM_TAG_VERSION" val="3.0"/>
  <p:tag name="KSO_WM_BEAUTIFY_FLAG" val="#wm#"/>
  <p:tag name="KSO_WM_UNIT_ISCONTENTSTITLE" val="0"/>
  <p:tag name="KSO_WM_UNIT_ISNUMDGMTITLE" val="0"/>
  <p:tag name="KSO_WM_UNIT_PRESET_TEXT" val="单击此处编辑母版副标题样式"/>
  <p:tag name="KSO_WM_UNIT_NOCLEAR" val="0"/>
  <p:tag name="KSO_WM_UNIT_VALUE" val="40"/>
  <p:tag name="KSO_WM_UNIT_TYPE" val="b"/>
  <p:tag name="KSO_WM_UNIT_INDEX" val="1"/>
</p:tagLst>
</file>

<file path=ppt/tags/tag1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3.0"/>
  <p:tag name="KSO_WM_BEAUTIFY_FLAG" val="#wm#"/>
</p:tagLst>
</file>

<file path=ppt/tags/tag1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3.0"/>
  <p:tag name="KSO_WM_BEAUTIFY_FLAG" val="#wm#"/>
</p:tagLst>
</file>

<file path=ppt/tags/tag1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3.0"/>
  <p:tag name="KSO_WM_BEAUTIFY_FLAG" val="#wm#"/>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i*1"/>
  <p:tag name="KSO_WM_UNIT_LAYERLEVEL" val="1"/>
  <p:tag name="KSO_WM_TAG_VERSION" val="3.0"/>
  <p:tag name="KSO_WM_BEAUTIFY_FLAG" val="#wm#"/>
  <p:tag name="KSO_WM_UNIT_TYPE" val="i"/>
  <p:tag name="KSO_WM_UNIT_INDEX" val="1"/>
</p:tagLst>
</file>

<file path=ppt/tags/tag1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i*2"/>
  <p:tag name="KSO_WM_UNIT_LAYERLEVEL" val="1"/>
  <p:tag name="KSO_WM_TAG_VERSION" val="3.0"/>
  <p:tag name="KSO_WM_BEAUTIFY_FLAG" val="#wm#"/>
  <p:tag name="KSO_WM_UNIT_TYPE" val="i"/>
  <p:tag name="KSO_WM_UNIT_INDEX" val="2"/>
</p:tagLst>
</file>

<file path=ppt/tags/tag1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i*3"/>
  <p:tag name="KSO_WM_UNIT_LAYERLEVEL" val="1"/>
  <p:tag name="KSO_WM_TAG_VERSION" val="3.0"/>
  <p:tag name="KSO_WM_BEAUTIFY_FLAG" val="#wm#"/>
  <p:tag name="KSO_WM_UNIT_TYPE" val="i"/>
  <p:tag name="KSO_WM_UNIT_INDEX" val="3"/>
</p:tagLst>
</file>

<file path=ppt/tags/tag1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i*4"/>
  <p:tag name="KSO_WM_UNIT_LAYERLEVEL" val="1"/>
  <p:tag name="KSO_WM_TAG_VERSION" val="3.0"/>
  <p:tag name="KSO_WM_BEAUTIFY_FLAG" val="#wm#"/>
  <p:tag name="KSO_WM_UNIT_TYPE" val="i"/>
  <p:tag name="KSO_WM_UNIT_INDEX" val="4"/>
</p:tagLst>
</file>

<file path=ppt/tags/tag1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a*1"/>
  <p:tag name="KSO_WM_UNIT_LAYERLEVEL" val="1"/>
  <p:tag name="KSO_WM_TAG_VERSION" val="3.0"/>
  <p:tag name="KSO_WM_BEAUTIFY_FLAG" val="#wm#"/>
  <p:tag name="KSO_WM_UNIT_ISCONTENTSTITLE" val="0"/>
  <p:tag name="KSO_WM_UNIT_ISNUMDGMTITLE" val="0"/>
  <p:tag name="KSO_WM_UNIT_PRESET_TEXT" val="单击此处编辑母版标题样式"/>
  <p:tag name="KSO_WM_UNIT_NOCLEAR" val="0"/>
  <p:tag name="KSO_WM_UNIT_VALUE" val="30"/>
  <p:tag name="KSO_WM_UNIT_TYPE" val="a"/>
  <p:tag name="KSO_WM_UNIT_INDEX" val="1"/>
</p:tagLst>
</file>

<file path=ppt/tags/tag1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3.0"/>
  <p:tag name="KSO_WM_BEAUTIFY_FLAG" val="#wm#"/>
  <p:tag name="KSO_WM_UNIT_NOCLEAR" val="0"/>
</p:tagLst>
</file>

<file path=ppt/tags/tag1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3.0"/>
  <p:tag name="KSO_WM_BEAUTIFY_FLAG" val="#wm#"/>
</p:tagLst>
</file>

<file path=ppt/tags/tag1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3.0"/>
  <p:tag name="KSO_WM_BEAUTIFY_FLAG" val="#wm#"/>
</p:tagLst>
</file>

<file path=ppt/tags/tag1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f*5"/>
  <p:tag name="KSO_WM_UNIT_LAYERLEVEL" val="1"/>
  <p:tag name="KSO_WM_TAG_VERSION" val="3.0"/>
  <p:tag name="KSO_WM_BEAUTIFY_FLAG" val="#wm#"/>
  <p:tag name="KSO_WM_UNIT_SUBTYPE" val="b"/>
  <p:tag name="KSO_WM_UNIT_PRESET_TEXT" val="署名占位符"/>
  <p:tag name="KSO_WM_UNIT_NOCLEAR" val="0"/>
  <p:tag name="KSO_WM_UNIT_VALUE" val="8"/>
  <p:tag name="KSO_WM_UNIT_TYPE" val="f"/>
  <p:tag name="KSO_WM_UNIT_INDEX" val="5"/>
</p:tagLst>
</file>

<file path=ppt/tags/tag1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i*1"/>
  <p:tag name="KSO_WM_UNIT_LAYERLEVEL" val="1"/>
  <p:tag name="KSO_WM_TAG_VERSION" val="3.0"/>
  <p:tag name="KSO_WM_BEAUTIFY_FLAG" val="#wm#"/>
  <p:tag name="KSO_WM_UNIT_TYPE" val="i"/>
  <p:tag name="KSO_WM_UNIT_INDEX" val="1"/>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a*1"/>
  <p:tag name="KSO_WM_UNIT_LAYERLEVEL" val="1"/>
  <p:tag name="KSO_WM_TAG_VERSION" val="1.0"/>
  <p:tag name="KSO_WM_BEAUTIFY_FLAG" val="#wm#"/>
  <p:tag name="KSO_WM_UNIT_ISCONTENTSTITLE" val="0"/>
  <p:tag name="KSO_WM_UNIT_ISNUMDGMTITLE" val="0"/>
  <p:tag name="KSO_WM_UNIT_PRESET_TEXT" val="单击此处编辑母版标题样式"/>
  <p:tag name="KSO_WM_UNIT_NOCLEAR" val="0"/>
  <p:tag name="KSO_WM_UNIT_TYPE" val="a"/>
  <p:tag name="KSO_WM_UNIT_INDEX" val="1"/>
  <p:tag name="KSO_WM_UNIT_VALUE" val="29"/>
  <p:tag name="KSO_WM_TEMPLATE_CATEGORY" val="custom"/>
  <p:tag name="KSO_WM_TEMPLATE_INDEX" val="20233354"/>
</p:tagLst>
</file>

<file path=ppt/tags/tag1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f*1"/>
  <p:tag name="KSO_WM_UNIT_LAYERLEVEL" val="1"/>
  <p:tag name="KSO_WM_TAG_VERSION" val="1.0"/>
  <p:tag name="KSO_WM_BEAUTIFY_FLAG" val="#wm#"/>
  <p:tag name="KSO_WM_UNIT_SUBTYPE" val="a"/>
  <p:tag name="KSO_WM_UNIT_PRESET_TEXT" val="单击此处编辑母版文本样式&#10;第二级&#10;第三级&#10;第四级&#10;第五级"/>
  <p:tag name="KSO_WM_UNIT_NOCLEAR" val="0"/>
  <p:tag name="KSO_WM_UNIT_TYPE" val="f"/>
  <p:tag name="KSO_WM_UNIT_INDEX" val="1"/>
  <p:tag name="KSO_WM_TEMPLATE_CATEGORY" val="custom"/>
  <p:tag name="KSO_WM_TEMPLATE_INDEX" val="20233354"/>
</p:tagLst>
</file>

<file path=ppt/tags/tag1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3.0"/>
  <p:tag name="KSO_WM_BEAUTIFY_FLAG" val="#wm#"/>
</p:tagLst>
</file>

<file path=ppt/tags/tag1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3.0"/>
  <p:tag name="KSO_WM_BEAUTIFY_FLAG" val="#wm#"/>
</p:tagLst>
</file>

<file path=ppt/tags/tag1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3.0"/>
  <p:tag name="KSO_WM_BEAUTIFY_FLAG" val="#wm#"/>
</p:tagLst>
</file>

<file path=ppt/tags/tag145.xml><?xml version="1.0" encoding="utf-8"?>
<p:tagLst xmlns:p="http://schemas.openxmlformats.org/presentationml/2006/main">
  <p:tag name="KSO_WM_TEMPLATE_SUBCATEGORY" val="29"/>
  <p:tag name="KSO_WM_TEMPLATE_MASTER_TYPE" val="0"/>
  <p:tag name="KSO_WM_TEMPLATE_COLOR_TYPE" val="0"/>
  <p:tag name="KSO_WM_TAG_VERSION" val="3.0"/>
  <p:tag name="KSO_WM_BEAUTIFY_FLAG" val="#wm#"/>
  <p:tag name="KSO_WM_TEMPLATE_CATEGORY" val="custom"/>
  <p:tag name="KSO_WM_TEMPLATE_INDEX" val="20233354"/>
  <p:tag name="KSO_WM_TEMPLATE_THUMBS_INDEX" val="1、9"/>
</p:tagLst>
</file>

<file path=ppt/tags/tag1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33354_7*a*1"/>
  <p:tag name="KSO_WM_TEMPLATE_CATEGORY" val="custom"/>
  <p:tag name="KSO_WM_TEMPLATE_INDEX" val="20233354"/>
  <p:tag name="KSO_WM_UNIT_LAYERLEVEL" val="1"/>
  <p:tag name="KSO_WM_TAG_VERSION" val="3.0"/>
  <p:tag name="KSO_WM_BEAUTIFY_FLAG" val="#wm#"/>
  <p:tag name="KSO_WM_UNIT_ISCONTENTSTITLE" val="0"/>
  <p:tag name="KSO_WM_UNIT_ISNUMDGMTITLE" val="0"/>
  <p:tag name="KSO_WM_UNIT_NOCLEAR" val="0"/>
  <p:tag name="KSO_WM_UNIT_VALUE" val="14"/>
  <p:tag name="KSO_WM_UNIT_TYPE" val="a"/>
  <p:tag name="KSO_WM_UNIT_INDEX" val="1"/>
  <p:tag name="KSO_WM_UNIT_PRESET_TEXT" val="单击此处添加章节标题"/>
</p:tagLst>
</file>

<file path=ppt/tags/tag147.xml><?xml version="1.0" encoding="utf-8"?>
<p:tagLst xmlns:p="http://schemas.openxmlformats.org/presentationml/2006/main">
  <p:tag name="KSO_WM_SLIDE_ID" val="custom20233354_7"/>
  <p:tag name="KSO_WM_TEMPLATE_SUBCATEGORY" val="29"/>
  <p:tag name="KSO_WM_TEMPLATE_MASTER_TYPE" val="0"/>
  <p:tag name="KSO_WM_TEMPLATE_COLOR_TYPE" val="0"/>
  <p:tag name="KSO_WM_SLIDE_ITEM_CNT" val="0"/>
  <p:tag name="KSO_WM_SLIDE_INDEX" val="7"/>
  <p:tag name="KSO_WM_TAG_VERSION" val="3.0"/>
  <p:tag name="KSO_WM_BEAUTIFY_FLAG" val="#wm#"/>
  <p:tag name="KSO_WM_TEMPLATE_CATEGORY" val="custom"/>
  <p:tag name="KSO_WM_TEMPLATE_INDEX" val="20233354"/>
  <p:tag name="KSO_WM_SLIDE_TYPE" val="sectionTitle"/>
  <p:tag name="KSO_WM_SLIDE_SUBTYPE" val="pureTxt"/>
  <p:tag name="KSO_WM_SLIDE_LAYOUT" val="a_e"/>
  <p:tag name="KSO_WM_SLIDE_LAYOUT_CNT" val="1_1"/>
</p:tagLst>
</file>

<file path=ppt/tags/tag148.xml><?xml version="1.0" encoding="utf-8"?>
<p:tagLst xmlns:p="http://schemas.openxmlformats.org/presentationml/2006/main">
  <p:tag name="KSO_WM_BEAUTIFY_FLAG" val=""/>
</p:tagLst>
</file>

<file path=ppt/tags/tag149.xml><?xml version="1.0" encoding="utf-8"?>
<p:tagLst xmlns:p="http://schemas.openxmlformats.org/presentationml/2006/main">
  <p:tag name="KSO_WM_BEAUTIFY_FLAG" val=""/>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0.xml><?xml version="1.0" encoding="utf-8"?>
<p:tagLst xmlns:p="http://schemas.openxmlformats.org/presentationml/2006/main">
  <p:tag name="KSO_WM_BEAUTIFY_FLAG" val=""/>
</p:tagLst>
</file>

<file path=ppt/tags/tag151.xml><?xml version="1.0" encoding="utf-8"?>
<p:tagLst xmlns:p="http://schemas.openxmlformats.org/presentationml/2006/main">
  <p:tag name="MH" val="20160830110547"/>
  <p:tag name="MH_LIBRARY" val="CONTENTS"/>
  <p:tag name="MH_TYPE" val="OTHERS"/>
  <p:tag name="ID" val="545840"/>
</p:tagLst>
</file>

<file path=ppt/tags/tag152.xml><?xml version="1.0" encoding="utf-8"?>
<p:tagLst xmlns:p="http://schemas.openxmlformats.org/presentationml/2006/main">
  <p:tag name="MH" val="20160830110547"/>
  <p:tag name="MH_LIBRARY" val="CONTENTS"/>
  <p:tag name="MH_TYPE" val="OTHERS"/>
  <p:tag name="ID" val="545840"/>
</p:tagLst>
</file>

<file path=ppt/tags/tag153.xml><?xml version="1.0" encoding="utf-8"?>
<p:tagLst xmlns:p="http://schemas.openxmlformats.org/presentationml/2006/main">
  <p:tag name="KSO_WM_BEAUTIFY_FLAG" val=""/>
</p:tagLst>
</file>

<file path=ppt/tags/tag154.xml><?xml version="1.0" encoding="utf-8"?>
<p:tagLst xmlns:p="http://schemas.openxmlformats.org/presentationml/2006/main">
  <p:tag name="KSO_WM_BEAUTIFY_FLAG" val=""/>
</p:tagLst>
</file>

<file path=ppt/tags/tag155.xml><?xml version="1.0" encoding="utf-8"?>
<p:tagLst xmlns:p="http://schemas.openxmlformats.org/presentationml/2006/main">
  <p:tag name="MH" val="20160830110547"/>
  <p:tag name="MH_LIBRARY" val="CONTENTS"/>
  <p:tag name="MH_TYPE" val="OTHERS"/>
  <p:tag name="ID" val="545840"/>
</p:tagLst>
</file>

<file path=ppt/tags/tag156.xml><?xml version="1.0" encoding="utf-8"?>
<p:tagLst xmlns:p="http://schemas.openxmlformats.org/presentationml/2006/main">
  <p:tag name="MH" val="20160830110547"/>
  <p:tag name="MH_LIBRARY" val="CONTENTS"/>
  <p:tag name="MH_TYPE" val="OTHERS"/>
  <p:tag name="ID" val="545840"/>
</p:tagLst>
</file>

<file path=ppt/tags/tag157.xml><?xml version="1.0" encoding="utf-8"?>
<p:tagLst xmlns:p="http://schemas.openxmlformats.org/presentationml/2006/main">
  <p:tag name="KSO_WM_BEAUTIFY_FLAG" val=""/>
</p:tagLst>
</file>

<file path=ppt/tags/tag158.xml><?xml version="1.0" encoding="utf-8"?>
<p:tagLst xmlns:p="http://schemas.openxmlformats.org/presentationml/2006/main">
  <p:tag name="KSO_WM_BEAUTIFY_FLAG" val=""/>
</p:tagLst>
</file>

<file path=ppt/tags/tag159.xml><?xml version="1.0" encoding="utf-8"?>
<p:tagLst xmlns:p="http://schemas.openxmlformats.org/presentationml/2006/main">
  <p:tag name="KSO_WM_BEAUTIFY_FLAG" val=""/>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60.xml><?xml version="1.0" encoding="utf-8"?>
<p:tagLst xmlns:p="http://schemas.openxmlformats.org/presentationml/2006/main">
  <p:tag name="KSO_WM_BEAUTIFY_FLAG" val=""/>
</p:tagLst>
</file>

<file path=ppt/tags/tag161.xml><?xml version="1.0" encoding="utf-8"?>
<p:tagLst xmlns:p="http://schemas.openxmlformats.org/presentationml/2006/main">
  <p:tag name="MH" val="20160830110547"/>
  <p:tag name="MH_LIBRARY" val="CONTENTS"/>
  <p:tag name="MH_TYPE" val="OTHERS"/>
  <p:tag name="ID" val="545840"/>
</p:tagLst>
</file>

<file path=ppt/tags/tag162.xml><?xml version="1.0" encoding="utf-8"?>
<p:tagLst xmlns:p="http://schemas.openxmlformats.org/presentationml/2006/main">
  <p:tag name="MH" val="20160830110547"/>
  <p:tag name="MH_LIBRARY" val="CONTENTS"/>
  <p:tag name="MH_TYPE" val="OTHERS"/>
  <p:tag name="ID" val="545840"/>
</p:tagLst>
</file>

<file path=ppt/tags/tag163.xml><?xml version="1.0" encoding="utf-8"?>
<p:tagLst xmlns:p="http://schemas.openxmlformats.org/presentationml/2006/main">
  <p:tag name="MH" val="20160830110547"/>
  <p:tag name="MH_LIBRARY" val="CONTENTS"/>
  <p:tag name="MH_TYPE" val="OTHERS"/>
  <p:tag name="ID" val="545840"/>
</p:tagLst>
</file>

<file path=ppt/tags/tag164.xml><?xml version="1.0" encoding="utf-8"?>
<p:tagLst xmlns:p="http://schemas.openxmlformats.org/presentationml/2006/main">
  <p:tag name="MH" val="20160830110547"/>
  <p:tag name="MH_LIBRARY" val="CONTENTS"/>
  <p:tag name="MH_TYPE" val="OTHERS"/>
  <p:tag name="ID" val="545840"/>
</p:tagLst>
</file>

<file path=ppt/tags/tag165.xml><?xml version="1.0" encoding="utf-8"?>
<p:tagLst xmlns:p="http://schemas.openxmlformats.org/presentationml/2006/main">
  <p:tag name="KSO_WM_BEAUTIFY_FLAG" val=""/>
</p:tagLst>
</file>

<file path=ppt/tags/tag166.xml><?xml version="1.0" encoding="utf-8"?>
<p:tagLst xmlns:p="http://schemas.openxmlformats.org/presentationml/2006/main">
  <p:tag name="KSO_WM_BEAUTIFY_FLAG" val=""/>
</p:tagLst>
</file>

<file path=ppt/tags/tag167.xml><?xml version="1.0" encoding="utf-8"?>
<p:tagLst xmlns:p="http://schemas.openxmlformats.org/presentationml/2006/main">
  <p:tag name="KSO_WM_BEAUTIFY_FLAG" val=""/>
</p:tagLst>
</file>

<file path=ppt/tags/tag168.xml><?xml version="1.0" encoding="utf-8"?>
<p:tagLst xmlns:p="http://schemas.openxmlformats.org/presentationml/2006/main">
  <p:tag name="MH" val="20160830110547"/>
  <p:tag name="MH_LIBRARY" val="CONTENTS"/>
  <p:tag name="MH_TYPE" val="OTHERS"/>
  <p:tag name="ID" val="545840"/>
</p:tagLst>
</file>

<file path=ppt/tags/tag169.xml><?xml version="1.0" encoding="utf-8"?>
<p:tagLst xmlns:p="http://schemas.openxmlformats.org/presentationml/2006/main">
  <p:tag name="MH" val="20160830110547"/>
  <p:tag name="MH_LIBRARY" val="CONTENTS"/>
  <p:tag name="MH_TYPE" val="OTHERS"/>
  <p:tag name="ID" val="545840"/>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0.xml><?xml version="1.0" encoding="utf-8"?>
<p:tagLst xmlns:p="http://schemas.openxmlformats.org/presentationml/2006/main">
  <p:tag name="KSO_WM_UNIT_VALUE" val="1472*1168"/>
  <p:tag name="KSO_WM_UNIT_HIGHLIGHT" val="0"/>
  <p:tag name="KSO_WM_UNIT_COMPATIBLE" val="0"/>
  <p:tag name="KSO_WM_UNIT_DIAGRAM_ISNUMVISUAL" val="0"/>
  <p:tag name="KSO_WM_UNIT_DIAGRAM_ISREFERUNIT" val="0"/>
  <p:tag name="KSO_WM_UNIT_TYPE" val="d"/>
  <p:tag name="KSO_WM_UNIT_INDEX" val="1"/>
  <p:tag name="KSO_WM_UNIT_ID" val="custom20231336_1*d*1"/>
  <p:tag name="KSO_WM_TEMPLATE_CATEGORY" val="custom"/>
  <p:tag name="KSO_WM_TEMPLATE_INDEX" val="20231336"/>
  <p:tag name="KSO_WM_UNIT_LAYERLEVEL" val="1"/>
  <p:tag name="KSO_WM_TAG_VERSION" val="3.0"/>
  <p:tag name="KSO_WM_BEAUTIFY_FLAG" val="#wm#"/>
</p:tagLst>
</file>

<file path=ppt/tags/tag171.xml><?xml version="1.0" encoding="utf-8"?>
<p:tagLst xmlns:p="http://schemas.openxmlformats.org/presentationml/2006/main">
  <p:tag name="KSO_WM_UNIT_VALUE" val="1472*1159"/>
  <p:tag name="KSO_WM_UNIT_HIGHLIGHT" val="0"/>
  <p:tag name="KSO_WM_UNIT_COMPATIBLE" val="0"/>
  <p:tag name="KSO_WM_UNIT_DIAGRAM_ISNUMVISUAL" val="0"/>
  <p:tag name="KSO_WM_UNIT_DIAGRAM_ISREFERUNIT" val="0"/>
  <p:tag name="KSO_WM_UNIT_TYPE" val="d"/>
  <p:tag name="KSO_WM_UNIT_INDEX" val="2"/>
  <p:tag name="KSO_WM_UNIT_ID" val="custom20231336_1*d*2"/>
  <p:tag name="KSO_WM_TEMPLATE_CATEGORY" val="custom"/>
  <p:tag name="KSO_WM_TEMPLATE_INDEX" val="20231336"/>
  <p:tag name="KSO_WM_UNIT_LAYERLEVEL" val="1"/>
  <p:tag name="KSO_WM_TAG_VERSION" val="3.0"/>
  <p:tag name="KSO_WM_BEAUTIFY_FLAG" val="#wm#"/>
</p:tagLst>
</file>

<file path=ppt/tags/tag172.xml><?xml version="1.0" encoding="utf-8"?>
<p:tagLst xmlns:p="http://schemas.openxmlformats.org/presentationml/2006/main">
  <p:tag name="KSO_WM_UNIT_FILL_FORE_SCHEMECOLOR_INDEX_1_BRIGHTNESS" val="-0.15"/>
  <p:tag name="KSO_WM_UNIT_FILL_FORE_SCHEMECOLOR_INDEX_1" val="5"/>
  <p:tag name="KSO_WM_UNIT_FILL_FORE_SCHEMECOLOR_INDEX_1_POS" val="0"/>
  <p:tag name="KSO_WM_UNIT_FILL_FORE_SCHEMECOLOR_INDEX_1_TRANS" val="0"/>
  <p:tag name="KSO_WM_UNIT_FILL_FORE_SCHEMECOLOR_INDEX_2_BRIGHTNESS" val="-0.15"/>
  <p:tag name="KSO_WM_UNIT_FILL_FORE_SCHEMECOLOR_INDEX_2" val="5"/>
  <p:tag name="KSO_WM_UNIT_FILL_FORE_SCHEMECOLOR_INDEX_2_POS" val="1"/>
  <p:tag name="KSO_WM_UNIT_FILL_FORE_SCHEMECOLOR_INDEX_2_TRANS" val="0"/>
  <p:tag name="KSO_WM_UNIT_FILL_GRADIENT_TYPE" val="0"/>
  <p:tag name="KSO_WM_UNIT_FILL_GRADIENT_ANGLE" val="90"/>
  <p:tag name="KSO_WM_UNIT_FILL_GRADIENT_DIRECTION" val="1"/>
  <p:tag name="KSO_WM_UNIT_FILL_TYPE" val="3"/>
  <p:tag name="KSO_WM_UNIT_TEXT_FILL_FORE_SCHEMECOLOR_INDEX_BRIGHTNESS" val="0"/>
  <p:tag name="KSO_WM_UNIT_TEXT_FILL_FORE_SCHEMECOLOR_INDEX" val="2"/>
  <p:tag name="KSO_WM_UNIT_TEXT_FILL_TYPE" val="1"/>
  <p:tag name="KSO_WM_UNIT_HIGHLIGHT" val="0"/>
  <p:tag name="KSO_WM_UNIT_COMPATIBLE" val="0"/>
  <p:tag name="KSO_WM_UNIT_DIAGRAM_ISNUMVISUAL" val="0"/>
  <p:tag name="KSO_WM_UNIT_DIAGRAM_ISREFERUNIT" val="0"/>
  <p:tag name="KSO_WM_UNIT_TYPE" val="i"/>
  <p:tag name="KSO_WM_UNIT_INDEX" val="1"/>
  <p:tag name="KSO_WM_UNIT_ID" val="custom20231336_1*i*1"/>
  <p:tag name="KSO_WM_TEMPLATE_CATEGORY" val="custom"/>
  <p:tag name="KSO_WM_TEMPLATE_INDEX" val="20231336"/>
  <p:tag name="KSO_WM_UNIT_LAYERLEVEL" val="1"/>
  <p:tag name="KSO_WM_TAG_VERSION" val="3.0"/>
  <p:tag name="KSO_WM_BEAUTIFY_FLAG" val="#wm#"/>
</p:tagLst>
</file>

<file path=ppt/tags/tag173.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h_f"/>
  <p:tag name="KSO_WM_UNIT_INDEX" val="1_1"/>
  <p:tag name="KSO_WM_UNIT_ID" val="custom20231336_1*h_f*1_1"/>
  <p:tag name="KSO_WM_TEMPLATE_CATEGORY" val="custom"/>
  <p:tag name="KSO_WM_TEMPLATE_INDEX" val="20231336"/>
  <p:tag name="KSO_WM_UNIT_LAYERLEVEL" val="1_1"/>
  <p:tag name="KSO_WM_TAG_VERSION" val="3.0"/>
  <p:tag name="KSO_WM_BEAUTIFY_FLAG" val="#wm#"/>
  <p:tag name="KSO_WM_UNIT_TEXT_FILL_FORE_SCHEMECOLOR_INDEX_BRIGHTNESS" val="0.15"/>
  <p:tag name="KSO_WM_UNIT_TEXT_FILL_FORE_SCHEMECOLOR_INDEX" val="13"/>
  <p:tag name="KSO_WM_UNIT_TEXT_FILL_TYPE" val="1"/>
  <p:tag name="KSO_WM_UNIT_PRESET_TEXT" val="单击此处添加文本具体内容简明扼要地阐述您的观点根据需要可酌情增减文字，以便观者准确地理解您传达的思想单击此处添加文本具体内容简明扼要地阐述您的观点根据需要可酌情增减文字，以便观者准确地理解您传达的思想添加文本&#10;&#10;&#10;&#10;&#10;"/>
</p:tagLst>
</file>

<file path=ppt/tags/tag174.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h_a"/>
  <p:tag name="KSO_WM_UNIT_INDEX" val="1_1"/>
  <p:tag name="KSO_WM_UNIT_ID" val="custom20231336_1*h_a*1_1"/>
  <p:tag name="KSO_WM_TEMPLATE_CATEGORY" val="custom"/>
  <p:tag name="KSO_WM_TEMPLATE_INDEX" val="20231336"/>
  <p:tag name="KSO_WM_UNIT_LAYERLEVEL" val="1_1"/>
  <p:tag name="KSO_WM_TAG_VERSION" val="3.0"/>
  <p:tag name="KSO_WM_BEAUTIFY_FLAG" val="#wm#"/>
  <p:tag name="KSO_WM_UNIT_TEXT_FILL_FORE_SCHEMECOLOR_INDEX_BRIGHTNESS" val="0.15"/>
  <p:tag name="KSO_WM_UNIT_TEXT_FILL_FORE_SCHEMECOLOR_INDEX" val="13"/>
  <p:tag name="KSO_WM_UNIT_TEXT_FILL_TYPE" val="1"/>
  <p:tag name="KSO_WM_UNIT_PRESET_TEXT" val="单击此处添加标题内容"/>
</p:tagLst>
</file>

<file path=ppt/tags/tag175.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TYPE" val="a"/>
  <p:tag name="KSO_WM_UNIT_INDEX" val="1"/>
  <p:tag name="KSO_WM_UNIT_ID" val="custom20231336_1*a*1"/>
  <p:tag name="KSO_WM_TEMPLATE_CATEGORY" val="custom"/>
  <p:tag name="KSO_WM_TEMPLATE_INDEX" val="20231336"/>
  <p:tag name="KSO_WM_UNIT_LAYERLEVEL" val="1"/>
  <p:tag name="KSO_WM_TAG_VERSION" val="3.0"/>
  <p:tag name="KSO_WM_BEAUTIFY_FLAG" val="#wm#"/>
  <p:tag name="KSO_WM_UNIT_PRESET_TEXT" val="单击此处添加标题"/>
</p:tagLst>
</file>

<file path=ppt/tags/tag176.xml><?xml version="1.0" encoding="utf-8"?>
<p:tagLst xmlns:p="http://schemas.openxmlformats.org/presentationml/2006/main">
  <p:tag name="KSO_WM_SLIDE_ID" val="custom20231336_1"/>
  <p:tag name="KSO_WM_TEMPLATE_SUBCATEGORY" val="0"/>
  <p:tag name="KSO_WM_TEMPLATE_MASTER_TYPE" val="0"/>
  <p:tag name="KSO_WM_TEMPLATE_COLOR_TYPE" val="0"/>
  <p:tag name="KSO_WM_SLIDE_ITEM_CNT" val="0"/>
  <p:tag name="KSO_WM_SLIDE_INDEX" val="1"/>
  <p:tag name="KSO_WM_TAG_VERSION" val="3.0"/>
  <p:tag name="KSO_WM_BEAUTIFY_FLAG" val="#wm#"/>
  <p:tag name="KSO_WM_TEMPLATE_CATEGORY" val="custom"/>
  <p:tag name="KSO_WM_TEMPLATE_INDEX" val="20231336"/>
  <p:tag name="KSO_WM_SLIDE_TYPE" val="text"/>
  <p:tag name="KSO_WM_SLIDE_SUBTYPE" val="picTxt"/>
  <p:tag name="KSO_WM_SLIDE_SIZE" val="240.9*190.6"/>
  <p:tag name="KSO_WM_SLIDE_POSITION" val="22.2*144.05"/>
  <p:tag name="KSO_WM_SLIDE_LAYOUT" val="a_d_h"/>
  <p:tag name="KSO_WM_SLIDE_LAYOUT_CNT" val="1_2_1"/>
  <p:tag name="KSO_WM_SPECIAL_SOURCE" val="bdnull"/>
</p:tagLst>
</file>

<file path=ppt/tags/tag177.xml><?xml version="1.0" encoding="utf-8"?>
<p:tagLst xmlns:p="http://schemas.openxmlformats.org/presentationml/2006/main">
  <p:tag name="resource_record_key" val="{&quot;13&quot;:[4705195]}"/>
  <p:tag name="commondata" val="eyJjb3VudCI6NDYsImhkaWQiOiJlOTQxODIzM2EwZDliOGY3MTg3YmY0NGUyOThiOTA2NSIsInVzZXJDb3VudCI6MX0="/>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3.0"/>
  <p:tag name="KSO_WM_BEAUTIFY_FLAG" val="#wm#"/>
</p:tagLst>
</file>

<file path=ppt/tags/tag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3.0"/>
  <p:tag name="KSO_WM_BEAUTIFY_FLAG" val="#wm#"/>
</p:tagLst>
</file>

<file path=ppt/tags/tag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3.0"/>
  <p:tag name="KSO_WM_BEAUTIFY_FLAG" val="#wm#"/>
</p:tagLst>
</file>

<file path=ppt/tags/tag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3.0"/>
  <p:tag name="KSO_WM_BEAUTIFY_FLAG" val="#wm#"/>
</p:tagLst>
</file>

<file path=ppt/tags/tag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3.0"/>
  <p:tag name="KSO_WM_BEAUTIFY_FLAG" val="#wm#"/>
</p:tagLst>
</file>

<file path=ppt/tags/tag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i*1"/>
  <p:tag name="KSO_WM_UNIT_LAYERLEVEL" val="1"/>
  <p:tag name="KSO_WM_TAG_VERSION" val="3.0"/>
  <p:tag name="KSO_WM_BEAUTIFY_FLAG" val="#wm#"/>
  <p:tag name="KSO_WM_UNIT_TYPE" val="i"/>
  <p:tag name="KSO_WM_UNIT_INDEX" val="1"/>
</p:tagLst>
</file>

<file path=ppt/tags/tag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i*2"/>
  <p:tag name="KSO_WM_UNIT_LAYERLEVEL" val="1"/>
  <p:tag name="KSO_WM_TAG_VERSION" val="3.0"/>
  <p:tag name="KSO_WM_BEAUTIFY_FLAG" val="#wm#"/>
  <p:tag name="KSO_WM_UNIT_TYPE" val="i"/>
  <p:tag name="KSO_WM_UNIT_INDEX" val="2"/>
</p:tagLst>
</file>

<file path=ppt/tags/tag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i*3"/>
  <p:tag name="KSO_WM_UNIT_LAYERLEVEL" val="1"/>
  <p:tag name="KSO_WM_TAG_VERSION" val="3.0"/>
  <p:tag name="KSO_WM_BEAUTIFY_FLAG" val="#wm#"/>
  <p:tag name="KSO_WM_UNIT_TYPE" val="i"/>
  <p:tag name="KSO_WM_UNIT_INDEX" val="3"/>
</p:tagLst>
</file>

<file path=ppt/tags/tag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i*5"/>
  <p:tag name="KSO_WM_UNIT_LAYERLEVEL" val="1"/>
  <p:tag name="KSO_WM_TAG_VERSION" val="3.0"/>
  <p:tag name="KSO_WM_BEAUTIFY_FLAG" val="#wm#"/>
  <p:tag name="KSO_WM_UNIT_TYPE" val="i"/>
  <p:tag name="KSO_WM_UNIT_INDEX" val="5"/>
</p:tagLst>
</file>

<file path=ppt/tags/tag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a*1"/>
  <p:tag name="KSO_WM_UNIT_LAYERLEVEL" val="1"/>
  <p:tag name="KSO_WM_TAG_VERSION" val="3.0"/>
  <p:tag name="KSO_WM_BEAUTIFY_FLAG" val="#wm#"/>
  <p:tag name="KSO_WM_UNIT_ISCONTENTSTITLE" val="0"/>
  <p:tag name="KSO_WM_UNIT_ISNUMDGMTITLE" val="0"/>
  <p:tag name="KSO_WM_UNIT_PRESET_TEXT" val="单击此处编辑母版标题样式"/>
  <p:tag name="KSO_WM_UNIT_NOCLEAR" val="0"/>
  <p:tag name="KSO_WM_UNIT_VALUE" val="30"/>
  <p:tag name="KSO_WM_UNIT_TYPE" val="a"/>
  <p:tag name="KSO_WM_UNIT_INDEX" val="1"/>
</p:tagLst>
</file>

<file path=ppt/tags/tag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f*4"/>
  <p:tag name="KSO_WM_UNIT_LAYERLEVEL" val="1"/>
  <p:tag name="KSO_WM_TAG_VERSION" val="3.0"/>
  <p:tag name="KSO_WM_BEAUTIFY_FLAG" val="#wm#"/>
  <p:tag name="KSO_WM_UNIT_SUBTYPE" val="b"/>
  <p:tag name="KSO_WM_UNIT_PRESET_TEXT" val="署名占位符"/>
  <p:tag name="KSO_WM_UNIT_NOCLEAR" val="0"/>
  <p:tag name="KSO_WM_UNIT_VALUE" val="8"/>
  <p:tag name="KSO_WM_UNIT_TYPE" val="f"/>
  <p:tag name="KSO_WM_UNIT_INDEX" val="4"/>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a*1"/>
  <p:tag name="KSO_WM_UNIT_LAYERLEVEL" val="1"/>
  <p:tag name="KSO_WM_TAG_VERSION" val="3.0"/>
  <p:tag name="KSO_WM_BEAUTIFY_FLAG" val="#wm#"/>
  <p:tag name="KSO_WM_UNIT_ISCONTENTSTITLE" val="0"/>
  <p:tag name="KSO_WM_UNIT_ISNUMDGMTITLE" val="0"/>
  <p:tag name="KSO_WM_UNIT_PRESET_TEXT" val="单击此处编辑母版标题样式"/>
  <p:tag name="KSO_WM_UNIT_NOCLEAR" val="0"/>
  <p:tag name="KSO_WM_UNIT_VALUE" val="20"/>
  <p:tag name="KSO_WM_UNIT_TYPE" val="a"/>
  <p:tag name="KSO_WM_UNIT_INDEX" val="1"/>
</p:tagLst>
</file>

<file path=ppt/tags/tag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f*1"/>
  <p:tag name="KSO_WM_UNIT_LAYERLEVEL" val="1"/>
  <p:tag name="KSO_WM_TAG_VERSION" val="3.0"/>
  <p:tag name="KSO_WM_BEAUTIFY_FLAG" val="#wm#"/>
  <p:tag name="KSO_WM_UNIT_SUBTYPE" val="a"/>
  <p:tag name="KSO_WM_UNIT_PRESET_TEXT" val="单击此处编辑母版文本样式&#10;二级&#10;三级&#10;四级&#10;五级"/>
  <p:tag name="KSO_WM_UNIT_NOCLEAR" val="0"/>
  <p:tag name="KSO_WM_UNIT_VALUE" val="330"/>
  <p:tag name="KSO_WM_UNIT_TYPE" val="f"/>
  <p:tag name="KSO_WM_UNIT_INDEX" val="1"/>
</p:tagLst>
</file>

<file path=ppt/tags/tag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3.0"/>
  <p:tag name="KSO_WM_BEAUTIFY_FLAG" val="#wm#"/>
</p:tagLst>
</file>

<file path=ppt/tags/tag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3.0"/>
  <p:tag name="KSO_WM_BEAUTIFY_FLAG" val="#wm#"/>
</p:tagLst>
</file>

<file path=ppt/tags/tag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3.0"/>
  <p:tag name="KSO_WM_BEAUTIFY_FLAG" val="#wm#"/>
</p:tagLst>
</file>

<file path=ppt/tags/tag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i*1"/>
  <p:tag name="KSO_WM_UNIT_LAYERLEVEL" val="1"/>
  <p:tag name="KSO_WM_TAG_VERSION" val="3.0"/>
  <p:tag name="KSO_WM_BEAUTIFY_FLAG" val="#wm#"/>
  <p:tag name="KSO_WM_UNIT_TYPE" val="i"/>
  <p:tag name="KSO_WM_UNIT_INDEX" val="1"/>
</p:tagLst>
</file>

<file path=ppt/tags/tag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i*2"/>
  <p:tag name="KSO_WM_UNIT_LAYERLEVEL" val="1"/>
  <p:tag name="KSO_WM_TAG_VERSION" val="3.0"/>
  <p:tag name="KSO_WM_BEAUTIFY_FLAG" val="#wm#"/>
  <p:tag name="KSO_WM_UNIT_TYPE" val="i"/>
  <p:tag name="KSO_WM_UNIT_INDEX" val="2"/>
</p:tagLst>
</file>

<file path=ppt/tags/tag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i*3"/>
  <p:tag name="KSO_WM_UNIT_LAYERLEVEL" val="1"/>
  <p:tag name="KSO_WM_TAG_VERSION" val="3.0"/>
  <p:tag name="KSO_WM_BEAUTIFY_FLAG" val="#wm#"/>
  <p:tag name="KSO_WM_UNIT_TYPE" val="i"/>
  <p:tag name="KSO_WM_UNIT_INDEX" val="3"/>
</p:tagLst>
</file>

<file path=ppt/tags/tag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a*1"/>
  <p:tag name="KSO_WM_UNIT_LAYERLEVEL" val="1"/>
  <p:tag name="KSO_WM_TAG_VERSION" val="3.0"/>
  <p:tag name="KSO_WM_BEAUTIFY_FLAG" val="#wm#"/>
  <p:tag name="KSO_WM_UNIT_ISCONTENTSTITLE" val="1"/>
  <p:tag name="KSO_WM_UNIT_ISNUMDGMTITLE" val="0"/>
  <p:tag name="KSO_WM_UNIT_PRESET_TEXT" val="标题"/>
  <p:tag name="KSO_WM_UNIT_NOCLEAR" val="0"/>
  <p:tag name="KSO_WM_UNIT_VALUE" val="3"/>
  <p:tag name="KSO_WM_UNIT_TYPE" val="a"/>
  <p:tag name="KSO_WM_UNIT_INDEX" val="1"/>
</p:tagLst>
</file>

<file path=ppt/tags/tag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3.0"/>
  <p:tag name="KSO_WM_BEAUTIFY_FLAG" val="#wm#"/>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3.0"/>
  <p:tag name="KSO_WM_BEAUTIFY_FLAG" val="#wm#"/>
</p:tagLst>
</file>

<file path=ppt/tags/tag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3.0"/>
  <p:tag name="KSO_WM_BEAUTIFY_FLAG" val="#wm#"/>
</p:tagLst>
</file>

<file path=ppt/tags/tag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i*1"/>
  <p:tag name="KSO_WM_UNIT_LAYERLEVEL" val="1"/>
  <p:tag name="KSO_WM_TAG_VERSION" val="3.0"/>
  <p:tag name="KSO_WM_BEAUTIFY_FLAG" val="#wm#"/>
  <p:tag name="KSO_WM_UNIT_TYPE" val="i"/>
  <p:tag name="KSO_WM_UNIT_INDEX" val="1"/>
</p:tagLst>
</file>

<file path=ppt/tags/tag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i*2"/>
  <p:tag name="KSO_WM_UNIT_LAYERLEVEL" val="1"/>
  <p:tag name="KSO_WM_TAG_VERSION" val="3.0"/>
  <p:tag name="KSO_WM_BEAUTIFY_FLAG" val="#wm#"/>
  <p:tag name="KSO_WM_UNIT_TYPE" val="i"/>
  <p:tag name="KSO_WM_UNIT_INDEX" val="2"/>
</p:tagLst>
</file>

<file path=ppt/tags/tag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i*3"/>
  <p:tag name="KSO_WM_UNIT_LAYERLEVEL" val="1"/>
  <p:tag name="KSO_WM_TAG_VERSION" val="3.0"/>
  <p:tag name="KSO_WM_BEAUTIFY_FLAG" val="#wm#"/>
  <p:tag name="KSO_WM_UNIT_TYPE" val="i"/>
  <p:tag name="KSO_WM_UNIT_INDEX" val="3"/>
</p:tagLst>
</file>

<file path=ppt/tags/tag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a*1"/>
  <p:tag name="KSO_WM_UNIT_LAYERLEVEL" val="1"/>
  <p:tag name="KSO_WM_TAG_VERSION" val="3.0"/>
  <p:tag name="KSO_WM_BEAUTIFY_FLAG" val="#wm#"/>
  <p:tag name="KSO_WM_UNIT_ISCONTENTSTITLE" val="0"/>
  <p:tag name="KSO_WM_UNIT_ISNUMDGMTITLE" val="0"/>
  <p:tag name="KSO_WM_UNIT_PRESET_TEXT" val="单击此处编辑母版标题样式"/>
  <p:tag name="KSO_WM_UNIT_NOCLEAR" val="0"/>
  <p:tag name="KSO_WM_UNIT_VALUE" val="14"/>
  <p:tag name="KSO_WM_UNIT_TYPE" val="a"/>
  <p:tag name="KSO_WM_UNIT_INDEX" val="1"/>
</p:tagLst>
</file>

<file path=ppt/tags/tag96.xml><?xml version="1.0" encoding="utf-8"?>
<p:tagLst xmlns:p="http://schemas.openxmlformats.org/presentationml/2006/main">
  <p:tag name="KSO_WM_UNIT_HIGHLIGHT" val="0"/>
  <p:tag name="KSO_WM_UNIT_COMPATIBLE" val="1"/>
  <p:tag name="KSO_WM_UNIT_DIAGRAM_ISNUMVISUAL" val="0"/>
  <p:tag name="KSO_WM_UNIT_DIAGRAM_ISREFERUNIT" val="0"/>
  <p:tag name="KSO_WM_UNIT_ID" val="_4*e*1"/>
  <p:tag name="KSO_WM_UNIT_LAYERLEVEL" val="1"/>
  <p:tag name="KSO_WM_TAG_VERSION" val="3.0"/>
  <p:tag name="KSO_WM_BEAUTIFY_FLAG" val="#wm#"/>
  <p:tag name="KSO_WM_UNIT_PRESET_TEXT" val="节编号"/>
  <p:tag name="KSO_WM_UNIT_NOCLEAR" val="0"/>
  <p:tag name="KSO_WM_UNIT_VALUE" val="13"/>
  <p:tag name="KSO_WM_UNIT_TYPE" val="e"/>
  <p:tag name="KSO_WM_UNIT_INDEX" val="1"/>
</p:tagLst>
</file>

<file path=ppt/tags/tag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3.0"/>
  <p:tag name="KSO_WM_BEAUTIFY_FLAG" val="#wm#"/>
</p:tagLst>
</file>

<file path=ppt/tags/tag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3.0"/>
  <p:tag name="KSO_WM_BEAUTIFY_FLAG" val="#wm#"/>
</p:tagLst>
</file>

<file path=ppt/tags/tag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3.0"/>
  <p:tag name="KSO_WM_BEAUTIFY_FLAG" val="#wm#"/>
</p:tagLst>
</file>

<file path=ppt/theme/theme1.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126">
      <a:dk1>
        <a:srgbClr val="000000"/>
      </a:dk1>
      <a:lt1>
        <a:srgbClr val="FFFFFF"/>
      </a:lt1>
      <a:dk2>
        <a:srgbClr val="081119"/>
      </a:dk2>
      <a:lt2>
        <a:srgbClr val="FFFFFF"/>
      </a:lt2>
      <a:accent1>
        <a:srgbClr val="4F65D2"/>
      </a:accent1>
      <a:accent2>
        <a:srgbClr val="4F8BD2"/>
      </a:accent2>
      <a:accent3>
        <a:srgbClr val="735EC8"/>
      </a:accent3>
      <a:accent4>
        <a:srgbClr val="62A7BC"/>
      </a:accent4>
      <a:accent5>
        <a:srgbClr val="7C5BB2"/>
      </a:accent5>
      <a:accent6>
        <a:srgbClr val="6A7EC4"/>
      </a:accent6>
      <a:hlink>
        <a:srgbClr val="658BD5"/>
      </a:hlink>
      <a:folHlink>
        <a:srgbClr val="A16AA5"/>
      </a:folHlink>
    </a:clrScheme>
    <a:fontScheme name="自定义 68">
      <a:majorFont>
        <a:latin typeface="MiSans Bold"/>
        <a:ea typeface="微软雅黑"/>
        <a:cs typeface=""/>
      </a:majorFont>
      <a:minorFont>
        <a:latin typeface="MiSans Bold"/>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lnDef>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dirty="0"/>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376</Words>
  <Application>WPS 演示</Application>
  <PresentationFormat>宽屏</PresentationFormat>
  <Paragraphs>40</Paragraphs>
  <Slides>7</Slides>
  <Notes>7</Notes>
  <HiddenSlides>0</HiddenSlides>
  <MMClips>0</MMClips>
  <ScaleCrop>false</ScaleCrop>
  <HeadingPairs>
    <vt:vector size="6" baseType="variant">
      <vt:variant>
        <vt:lpstr>已用的字体</vt:lpstr>
      </vt:variant>
      <vt:variant>
        <vt:i4>12</vt:i4>
      </vt:variant>
      <vt:variant>
        <vt:lpstr>主题</vt:lpstr>
      </vt:variant>
      <vt:variant>
        <vt:i4>2</vt:i4>
      </vt:variant>
      <vt:variant>
        <vt:lpstr>幻灯片标题</vt:lpstr>
      </vt:variant>
      <vt:variant>
        <vt:i4>7</vt:i4>
      </vt:variant>
    </vt:vector>
  </HeadingPairs>
  <TitlesOfParts>
    <vt:vector size="21" baseType="lpstr">
      <vt:lpstr>Arial</vt:lpstr>
      <vt:lpstr>宋体</vt:lpstr>
      <vt:lpstr>Wingdings</vt:lpstr>
      <vt:lpstr>方正黑体_GBK</vt:lpstr>
      <vt:lpstr>Wingdings</vt:lpstr>
      <vt:lpstr>微软雅黑</vt:lpstr>
      <vt:lpstr>黑体</vt:lpstr>
      <vt:lpstr>思源黑体 Regular</vt:lpstr>
      <vt:lpstr>MiSans Bold</vt:lpstr>
      <vt:lpstr>Segoe Print</vt:lpstr>
      <vt:lpstr>Arial Unicode MS</vt:lpstr>
      <vt:lpstr>Calibri</vt:lpstr>
      <vt:lpstr>Office 主题​​</vt:lpstr>
      <vt:lpstr>1_Office 主题​​</vt:lpstr>
      <vt:lpstr>全国高校毕业生去向 登记系统</vt:lpstr>
      <vt:lpstr>PowerPoint 演示文稿</vt:lpstr>
      <vt:lpstr>PowerPoint 演示文稿</vt:lpstr>
      <vt:lpstr>PowerPoint 演示文稿</vt:lpstr>
      <vt:lpstr>PowerPoint 演示文稿</vt:lpstr>
      <vt:lpstr>PowerPoint 演示文稿</vt:lpstr>
      <vt:lpstr>单击此处添加标题</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范印</cp:lastModifiedBy>
  <cp:revision>627</cp:revision>
  <dcterms:created xsi:type="dcterms:W3CDTF">2020-10-12T05:17:00Z</dcterms:created>
  <dcterms:modified xsi:type="dcterms:W3CDTF">2024-06-25T07:29:50Z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2052-12.1.0.16929</vt:lpwstr>
  </property>
  <property fmtid="{D5CDD505-2E9C-101B-9397-08002B2CF9AE}" pid="3" name="KSOTemplateUUID">
    <vt:lpwstr>v1.0_mb_PVQaToXovnUPaUkgX7QMDw==</vt:lpwstr>
  </property>
  <property fmtid="{D5CDD505-2E9C-101B-9397-08002B2CF9AE}" pid="4" name="ICV">
    <vt:lpwstr>EFC40A0A0D384394A7531A9D92405280_12</vt:lpwstr>
  </property>
</Properties>
</file>